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6" r:id="rId4"/>
    <p:sldId id="258" r:id="rId5"/>
    <p:sldId id="292" r:id="rId6"/>
    <p:sldId id="293" r:id="rId7"/>
    <p:sldId id="305" r:id="rId8"/>
    <p:sldId id="308" r:id="rId9"/>
    <p:sldId id="307" r:id="rId10"/>
    <p:sldId id="272" r:id="rId11"/>
    <p:sldId id="300" r:id="rId12"/>
    <p:sldId id="301" r:id="rId13"/>
    <p:sldId id="302" r:id="rId14"/>
    <p:sldId id="303" r:id="rId15"/>
    <p:sldId id="304" r:id="rId16"/>
    <p:sldId id="295" r:id="rId17"/>
    <p:sldId id="297" r:id="rId18"/>
    <p:sldId id="298" r:id="rId19"/>
    <p:sldId id="299" r:id="rId20"/>
    <p:sldId id="309" r:id="rId21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Grafik 3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Grafik 37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4400" strike="noStrike">
                <a:solidFill>
                  <a:srgbClr val="000000"/>
                </a:solidFill>
                <a:latin typeface="Calibri Light"/>
              </a:rPr>
              <a:t>Format des Titeltextes durch Klicken bearbeitenMastertitelformat bearbeiten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2800" strike="noStrike">
                <a:solidFill>
                  <a:srgbClr val="000000"/>
                </a:solidFill>
                <a:latin typeface="Calibri"/>
              </a:rPr>
              <a:t>Siebte GliederungsebeneMastertextformat bearbeiten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de-DE" sz="2400" strike="noStrike">
                <a:solidFill>
                  <a:srgbClr val="000000"/>
                </a:solidFill>
                <a:latin typeface="Calibri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de-DE" sz="2000" strike="noStrike">
                <a:solidFill>
                  <a:srgbClr val="000000"/>
                </a:solidFill>
                <a:latin typeface="Calibri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de-DE" strike="noStrike">
                <a:solidFill>
                  <a:srgbClr val="000000"/>
                </a:solidFill>
                <a:latin typeface="Calibri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de-DE" strike="noStrike">
                <a:solidFill>
                  <a:srgbClr val="000000"/>
                </a:solidFill>
                <a:latin typeface="Calibri"/>
              </a:rPr>
              <a:t>Fünfte Ebene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8B8B8B"/>
                </a:solidFill>
                <a:latin typeface="Calibri"/>
              </a:rPr>
              <a:t>15.02.18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BDB0B6-C71D-4CF3-8845-3DBAB172B3CA}" type="slidenum">
              <a:rPr lang="de-DE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10" Type="http://schemas.openxmlformats.org/officeDocument/2006/relationships/image" Target="../media/image9.jpg"/><Relationship Id="rId4" Type="http://schemas.openxmlformats.org/officeDocument/2006/relationships/image" Target="../media/image21.jpg"/><Relationship Id="rId9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Grafik 39"/>
          <p:cNvPicPr/>
          <p:nvPr/>
        </p:nvPicPr>
        <p:blipFill>
          <a:blip r:embed="rId2" cstate="print"/>
          <a:stretch/>
        </p:blipFill>
        <p:spPr>
          <a:xfrm>
            <a:off x="3960000" y="1883160"/>
            <a:ext cx="4199760" cy="2724840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7954392" y="2396971"/>
            <a:ext cx="33912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ist die</a:t>
            </a:r>
            <a:endParaRPr lang="de-DE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865336" y="2645415"/>
            <a:ext cx="866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Fördergemeinschaft für das Schultheater </a:t>
            </a:r>
          </a:p>
          <a:p>
            <a:r>
              <a:rPr lang="de-DE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 Grund-, Mittel und Förderschulen e. V. </a:t>
            </a:r>
            <a:endParaRPr lang="de-DE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2"/>
          <p:cNvSpPr txBox="1"/>
          <p:nvPr/>
        </p:nvSpPr>
        <p:spPr>
          <a:xfrm>
            <a:off x="477360" y="19036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3" name="CustomShape 5"/>
          <p:cNvSpPr/>
          <p:nvPr/>
        </p:nvSpPr>
        <p:spPr>
          <a:xfrm>
            <a:off x="629640" y="2056320"/>
            <a:ext cx="105152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4" name="Grafik 2"/>
          <p:cNvPicPr/>
          <p:nvPr/>
        </p:nvPicPr>
        <p:blipFill>
          <a:blip r:embed="rId2" cstate="print"/>
          <a:stretch/>
        </p:blipFill>
        <p:spPr>
          <a:xfrm rot="21054559">
            <a:off x="248654" y="744148"/>
            <a:ext cx="3749379" cy="5247250"/>
          </a:xfrm>
          <a:prstGeom prst="rect">
            <a:avLst/>
          </a:prstGeom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133">
            <a:off x="8489133" y="3506651"/>
            <a:ext cx="3603982" cy="2776537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4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02" y="257467"/>
            <a:ext cx="4493021" cy="635401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825553" y="1624448"/>
            <a:ext cx="312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Schultheatertage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05"/>
            <a:ext cx="12192000" cy="69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42947" y="359359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Kooperation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2947" y="1392479"/>
            <a:ext cx="106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pflegt Kontakt zu den Theaterverbänden der anderen Schularten.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2947" y="3063919"/>
            <a:ext cx="1063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ist Mitglied in der Landesarbeitsgemeinschaft Theater und Film an bayerischen Schulen und im Bundesverband Theater an Schulen.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5528" y="5097642"/>
            <a:ext cx="106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unterstützt Theaterinitiativen aller Art.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1" y="1984863"/>
            <a:ext cx="1028539" cy="3615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939376"/>
            <a:ext cx="685994" cy="9192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009637" y="1907589"/>
            <a:ext cx="1063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Theater</a:t>
            </a:r>
          </a:p>
          <a:p>
            <a:r>
              <a:rPr lang="de-D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 beruflichen</a:t>
            </a:r>
          </a:p>
          <a:p>
            <a:r>
              <a:rPr lang="de-D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Oberschulen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1" y="4201934"/>
            <a:ext cx="2268264" cy="58384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37" y="4174813"/>
            <a:ext cx="1059930" cy="61096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9" y="5877967"/>
            <a:ext cx="1068672" cy="487872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628900" y="5993379"/>
            <a:ext cx="456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9933"/>
                </a:solidFill>
              </a:rPr>
              <a:t>TIS – Theater im Schullandheim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35" y="5503749"/>
            <a:ext cx="2439464" cy="1178525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8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" y="-15976"/>
            <a:ext cx="12192000" cy="687397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2" y="-15976"/>
            <a:ext cx="12198922" cy="68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761999" y="337694"/>
            <a:ext cx="999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Repräsentation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1999" y="1520074"/>
            <a:ext cx="1087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stellt die besonderen Leistungen des Schultheaters in der Öffentlichkeit dar und setzt sich bei den Behörden für die Theaterpraxis an Schulen ein.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61999" y="3828396"/>
            <a:ext cx="1087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wird in den Regierungsbezirken von den Regionalen Ansprechpartnern vertreten. Über sie können Behörden und Lehrkräfte Kontakt aufnehmen.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61999" y="2674235"/>
            <a:ext cx="1087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-Vorstände werden bei politischen Verantwortungsträgern vorstellig, um für bessere Rahmenbedingungen für das Schultheater zu werben.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1999" y="4982557"/>
            <a:ext cx="1087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ist bei der Organisation von Theatertagen der Partner der jeweiligen Bezirksregierung.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615947" y="303499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Vorstand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3" y="1064250"/>
            <a:ext cx="7191378" cy="53455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3" y="1064248"/>
            <a:ext cx="7191378" cy="534559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19358" y="5362851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Sebastian Kainz,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Schriftführer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13514" y="4863669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Dr. Michaela </a:t>
            </a: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Ströbel</a:t>
            </a:r>
            <a:r>
              <a:rPr lang="de-DE" dirty="0" smtClean="0">
                <a:solidFill>
                  <a:schemeClr val="bg1"/>
                </a:solidFill>
              </a:rPr>
              <a:t>-Langer,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2. Vorsitzende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38579" y="4816272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Claudia </a:t>
            </a:r>
            <a:r>
              <a:rPr lang="de-DE" dirty="0" err="1" smtClean="0">
                <a:solidFill>
                  <a:schemeClr val="bg1"/>
                </a:solidFill>
              </a:rPr>
              <a:t>Zenk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1. Vorsitzende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552936" y="4369272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Katharina Bönisch,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Kulturelle Bildung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936337" y="3977855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Maike Neidhardt,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Theaterklassen,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Ganztag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371683" y="3707718"/>
            <a:ext cx="26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Wolfram Brüninghaus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Organisation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Jahrestagungen,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Berichte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888761" y="3826945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Beatrice Baier,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Festival,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Coaching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497035" y="3633025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Petra </a:t>
            </a:r>
            <a:r>
              <a:rPr lang="de-DE" dirty="0" err="1" smtClean="0">
                <a:solidFill>
                  <a:schemeClr val="bg1"/>
                </a:solidFill>
              </a:rPr>
              <a:t>Börding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Szenisches 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Lernen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03312" y="3878526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Bernhard Apel,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Homepage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954524" y="5167964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Ilona Hieronymus,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Kasse,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Adressenverwaltung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39" y="4887138"/>
            <a:ext cx="1056944" cy="14097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91" y="1064248"/>
            <a:ext cx="7191378" cy="53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4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923114" y="263641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Regionale Ansprechpartner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33447" y="1435133"/>
            <a:ext cx="1015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Oberbayern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1" y="1361972"/>
            <a:ext cx="627209" cy="711882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4129191" y="1451021"/>
            <a:ext cx="449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Petra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Börding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Christian Hofer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933447" y="2148753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Niederbayern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91" y="2159510"/>
            <a:ext cx="536025" cy="610399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4129191" y="2170356"/>
            <a:ext cx="770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Birgit Heigl-Venus – Ingrid Ebner – Anne Dankesreiter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933447" y="2862220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Schwaben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91" y="2871572"/>
            <a:ext cx="548257" cy="654482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4129191" y="2860815"/>
            <a:ext cx="770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Kerstin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Nölp</a:t>
            </a:r>
            <a:r>
              <a:rPr lang="de-DE" sz="24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Maria Hörmann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33447" y="3567880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Oberpfalz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40" y="3588736"/>
            <a:ext cx="606845" cy="641217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4136993" y="3593460"/>
            <a:ext cx="6469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Annette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Ronćević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Silke Eberl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923114" y="4299119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Oberfranken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8" y="4292635"/>
            <a:ext cx="571255" cy="647228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129191" y="4299120"/>
            <a:ext cx="751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Susanne Bonora –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Sylvelin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Leipold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33447" y="5030358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Mittelfranken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02" y="5030723"/>
            <a:ext cx="546314" cy="617335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154823" y="5030357"/>
            <a:ext cx="726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Dr. Michaela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Ströbel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-Langer – Katja Eichhorn-Zapf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923114" y="5761597"/>
            <a:ext cx="22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Unterfranken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7" y="5761598"/>
            <a:ext cx="555713" cy="616842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4136993" y="5761597"/>
            <a:ext cx="726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Annette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Patrzek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Antje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Göhmann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10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838700" y="1143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PAKS</a:t>
            </a:r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steht für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35471" y="637520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P</a:t>
            </a:r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ädagogischer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807227" y="637520"/>
            <a:ext cx="130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FF0000"/>
                </a:solidFill>
              </a:rPr>
              <a:t>A</a:t>
            </a:r>
            <a:r>
              <a:rPr lang="de-D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rbeits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38638" y="647650"/>
            <a:ext cx="130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k</a:t>
            </a:r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reis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64074" y="6476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S</a:t>
            </a:r>
            <a:r>
              <a:rPr lang="de-DE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chultheater e.V.</a:t>
            </a:r>
            <a:endParaRPr lang="de-DE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1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98800" y="833243"/>
            <a:ext cx="786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Theater öffnet Welten!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 cstate="print"/>
          <a:stretch/>
        </p:blipFill>
        <p:spPr>
          <a:xfrm>
            <a:off x="6400800" y="667652"/>
            <a:ext cx="1892300" cy="10214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85" y="1966708"/>
            <a:ext cx="5401429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/>
          <p:nvPr/>
        </p:nvPicPr>
        <p:blipFill>
          <a:blip r:embed="rId2" cstate="print"/>
          <a:stretch/>
        </p:blipFill>
        <p:spPr>
          <a:xfrm>
            <a:off x="10729927" y="5838562"/>
            <a:ext cx="1312305" cy="821961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603247" y="465672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Intention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3247" y="1331633"/>
            <a:ext cx="1070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setzt sich für eine starke Stellung des Schultheaters im Unterricht, im Ganztag und in Arbeitsgemeinschaften ein.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3247" y="2259151"/>
            <a:ext cx="1070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plädiert für die Einführung des Schulfachs „Theater“ an den Grund-, Mittel- und Förderschulen.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3249" y="3213258"/>
            <a:ext cx="1070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macht sich stark für eine breit angelegte Ausbildung aller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Lehramtsstu-denten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im Bereich Theater und organisiert Seminartage in diesem Bereich.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3247" y="4167365"/>
            <a:ext cx="1067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bildet mit den Regierungen Multiplikatoren für „Szenisches Lernen“ aus und engagiert sich in der Zertifizierung von Theaterlehrerinnen und - 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lehrern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3247" y="5121472"/>
            <a:ext cx="1067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versteht sich auch als Interessenvertretung von Erzieherinnen und Erziehern, die sich für das Theater in ihren Einrichtungen einsetzen.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23761" y="456600"/>
            <a:ext cx="1032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Information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3761" y="1428208"/>
            <a:ext cx="1081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bietet auf seiner Homepage </a:t>
            </a:r>
            <a:r>
              <a:rPr lang="de-DE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www.paks-bayern.de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eine Übersicht wichtiger Termine für das Schultheater.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2008" y="2377621"/>
            <a:ext cx="1081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berichtet auf seiner Homepage über Entwicklungen im Schultheater und bietet Anregungen für die Unterrichtspraxis. 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2008" y="3324796"/>
            <a:ext cx="1089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sammelt auf seiner Homepage Berichte von Schultheaterfestivals und Beschreibungen von Workshops.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1471" y="4286402"/>
            <a:ext cx="1089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hält auf seiner Homepage Materialien für die Theaterarbeit in der Schule bereit (Theaterübungen u.v.m.).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3761" y="5248008"/>
            <a:ext cx="1089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gibt zweimal im Jahr die Mitgliederzeitschrift „PAKS-Brief“ zum Down-</a:t>
            </a:r>
            <a:r>
              <a:rPr lang="de-DE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load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von der Homepage heraus.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Grafik 16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33" y="309987"/>
            <a:ext cx="4534533" cy="62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615947" y="303499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Interaktion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947" y="1588433"/>
            <a:ext cx="106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organisiert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Kurse und 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veranstaltet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Seminartage und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Workshops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25862" y="2159816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Personales Spiel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13545" y="2159816"/>
            <a:ext cx="223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Figurentheater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87926" y="2576681"/>
            <a:ext cx="206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Schattenspiel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90637" y="2576680"/>
            <a:ext cx="221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Puppentheater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677269" y="2572466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Maskenspiel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44887" y="3051464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Schwarzlichttheater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305675" y="3487916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Szenisches Lernen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117451" y="3915368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Impro</a:t>
            </a:r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20700" y="3051463"/>
            <a:ext cx="191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Tanztheater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39513" y="3473025"/>
            <a:ext cx="223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Game Theater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2146" y="4689075"/>
            <a:ext cx="106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PAKS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bietet Beratung zu den Möglichkeiten des Theaters in den Bereichen  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87223" y="5718822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Gewaltprävention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837108" y="5260115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Sozialkompetenz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461132" y="5716550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Integration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123617" y="3485364"/>
            <a:ext cx="220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Medieneinsatz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713545" y="3915369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Performance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08508" y="5254885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Theaterklassen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117004" y="5269863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Inklusion</a:t>
            </a:r>
            <a:endParaRPr lang="de-D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/>
        </p:blipFill>
        <p:spPr>
          <a:xfrm>
            <a:off x="10258167" y="257467"/>
            <a:ext cx="1381382" cy="726558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615947" y="303499"/>
            <a:ext cx="1015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Koordination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5947" y="1511300"/>
            <a:ext cx="1102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veranstaltet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 Zusammenarbeit 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mit den Bezirksregierungen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und mit Unterstützung des Kultusministeriums regelmäßig Schultheatertage.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47" y="2550602"/>
            <a:ext cx="1102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und die jeweiligen Bezirksregierungen organisieren die regionalen Theatertage 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und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die Zentralen Bayerischen 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Theatertage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im jährlichen Wechsel.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15947" y="3589904"/>
            <a:ext cx="1102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PAKS</a:t>
            </a:r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bietet Gruppen, die an Schultheatertagen teilnehmen möchten, </a:t>
            </a:r>
          </a:p>
          <a:p>
            <a:r>
              <a:rPr lang="de-D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Beratung und Unterstützung an.  </a:t>
            </a:r>
            <a:endParaRPr lang="de-DE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Breitbild</PresentationFormat>
  <Paragraphs>103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DejaVu Sans</vt:lpstr>
      <vt:lpstr>StarSymbol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Bernhard Apel</cp:lastModifiedBy>
  <cp:revision>116</cp:revision>
  <dcterms:modified xsi:type="dcterms:W3CDTF">2020-10-21T00:35:03Z</dcterms:modified>
</cp:coreProperties>
</file>