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2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33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autoCompressPictures="0">
  <p:sldMasterIdLst>
    <p:sldMasterId id="2147483888" r:id="rId4"/>
  </p:sldMasterIdLst>
  <p:notesMasterIdLst>
    <p:notesMasterId r:id="rId55"/>
  </p:notesMasterIdLst>
  <p:handoutMasterIdLst>
    <p:handoutMasterId r:id="rId56"/>
  </p:handoutMasterIdLst>
  <p:sldIdLst>
    <p:sldId id="256" r:id="rId5"/>
    <p:sldId id="262" r:id="rId6"/>
    <p:sldId id="271" r:id="rId7"/>
    <p:sldId id="268" r:id="rId8"/>
    <p:sldId id="274" r:id="rId9"/>
    <p:sldId id="273" r:id="rId10"/>
    <p:sldId id="272" r:id="rId11"/>
    <p:sldId id="275" r:id="rId12"/>
    <p:sldId id="280" r:id="rId13"/>
    <p:sldId id="278" r:id="rId14"/>
    <p:sldId id="279" r:id="rId15"/>
    <p:sldId id="287" r:id="rId16"/>
    <p:sldId id="286" r:id="rId17"/>
    <p:sldId id="281" r:id="rId18"/>
    <p:sldId id="285" r:id="rId19"/>
    <p:sldId id="282" r:id="rId20"/>
    <p:sldId id="284" r:id="rId21"/>
    <p:sldId id="283" r:id="rId22"/>
    <p:sldId id="289" r:id="rId23"/>
    <p:sldId id="295" r:id="rId24"/>
    <p:sldId id="296" r:id="rId25"/>
    <p:sldId id="297" r:id="rId26"/>
    <p:sldId id="259" r:id="rId27"/>
    <p:sldId id="298" r:id="rId28"/>
    <p:sldId id="302" r:id="rId29"/>
    <p:sldId id="312" r:id="rId30"/>
    <p:sldId id="313" r:id="rId31"/>
    <p:sldId id="314" r:id="rId32"/>
    <p:sldId id="324" r:id="rId33"/>
    <p:sldId id="315" r:id="rId34"/>
    <p:sldId id="316" r:id="rId35"/>
    <p:sldId id="325" r:id="rId36"/>
    <p:sldId id="317" r:id="rId37"/>
    <p:sldId id="318" r:id="rId38"/>
    <p:sldId id="290" r:id="rId39"/>
    <p:sldId id="319" r:id="rId40"/>
    <p:sldId id="311" r:id="rId41"/>
    <p:sldId id="291" r:id="rId42"/>
    <p:sldId id="293" r:id="rId43"/>
    <p:sldId id="320" r:id="rId44"/>
    <p:sldId id="309" r:id="rId45"/>
    <p:sldId id="310" r:id="rId46"/>
    <p:sldId id="323" r:id="rId47"/>
    <p:sldId id="260" r:id="rId48"/>
    <p:sldId id="304" r:id="rId49"/>
    <p:sldId id="307" r:id="rId50"/>
    <p:sldId id="308" r:id="rId51"/>
    <p:sldId id="326" r:id="rId52"/>
    <p:sldId id="321" r:id="rId53"/>
    <p:sldId id="322" r:id="rId5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  <a:srgbClr val="212121"/>
    <a:srgbClr val="BBD4E9"/>
    <a:srgbClr val="F4E1B0"/>
    <a:srgbClr val="008080"/>
    <a:srgbClr val="006666"/>
    <a:srgbClr val="FFFFFF"/>
    <a:srgbClr val="99FFCC"/>
    <a:srgbClr val="FF99CC"/>
    <a:srgbClr val="F9ABE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526" autoAdjust="0"/>
    <p:restoredTop sz="94612" autoAdjust="0"/>
  </p:normalViewPr>
  <p:slideViewPr>
    <p:cSldViewPr snapToGrid="0">
      <p:cViewPr varScale="1">
        <p:scale>
          <a:sx n="114" d="100"/>
          <a:sy n="114" d="100"/>
        </p:scale>
        <p:origin x="384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6" d="100"/>
          <a:sy n="86" d="100"/>
        </p:scale>
        <p:origin x="2994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handoutMaster" Target="handoutMasters/handoutMaster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F0FB2EE-4143-43D1-817A-9730FE873531}" type="doc">
      <dgm:prSet loTypeId="urn:microsoft.com/office/officeart/2005/8/layout/bProcess4" loCatId="process" qsTypeId="urn:microsoft.com/office/officeart/2005/8/quickstyle/simple5" qsCatId="simple" csTypeId="urn:microsoft.com/office/officeart/2005/8/colors/colorful2" csCatId="colorful" phldr="1"/>
      <dgm:spPr/>
      <dgm:t>
        <a:bodyPr rtlCol="0"/>
        <a:lstStyle/>
        <a:p>
          <a:pPr rtl="0"/>
          <a:endParaRPr lang="en-US"/>
        </a:p>
      </dgm:t>
    </dgm:pt>
    <dgm:pt modelId="{1A066BF7-810B-498E-9B71-4BE604C35145}">
      <dgm:prSet phldrT="[Text]" phldr="1"/>
      <dgm:spPr>
        <a:solidFill>
          <a:schemeClr val="tx1">
            <a:lumMod val="90000"/>
            <a:lumOff val="10000"/>
          </a:schemeClr>
        </a:solidFill>
      </dgm:spPr>
      <dgm:t>
        <a:bodyPr rtlCol="0"/>
        <a:lstStyle/>
        <a:p>
          <a:pPr rtl="0"/>
          <a:endParaRPr lang="de-DE" noProof="0" dirty="0">
            <a:solidFill>
              <a:schemeClr val="bg1"/>
            </a:solidFill>
          </a:endParaRPr>
        </a:p>
      </dgm:t>
    </dgm:pt>
    <dgm:pt modelId="{551E2BC4-322B-4917-80F0-6F289DD131BD}" type="parTrans" cxnId="{87998FD1-A301-4733-9331-1795CC56534D}">
      <dgm:prSet/>
      <dgm:spPr/>
      <dgm:t>
        <a:bodyPr rtlCol="0"/>
        <a:lstStyle/>
        <a:p>
          <a:pPr rtl="0"/>
          <a:endParaRPr lang="de-DE" noProof="0" dirty="0">
            <a:solidFill>
              <a:schemeClr val="tx1"/>
            </a:solidFill>
          </a:endParaRPr>
        </a:p>
      </dgm:t>
    </dgm:pt>
    <dgm:pt modelId="{BCD89840-710B-41CC-80E1-A699FA6BF644}" type="sibTrans" cxnId="{87998FD1-A301-4733-9331-1795CC56534D}">
      <dgm:prSet/>
      <dgm:spPr>
        <a:solidFill>
          <a:schemeClr val="tx1">
            <a:lumMod val="75000"/>
            <a:lumOff val="25000"/>
          </a:schemeClr>
        </a:solidFill>
      </dgm:spPr>
      <dgm:t>
        <a:bodyPr rtlCol="0"/>
        <a:lstStyle/>
        <a:p>
          <a:pPr rtl="0"/>
          <a:endParaRPr lang="de-DE" noProof="0" dirty="0">
            <a:solidFill>
              <a:schemeClr val="tx1"/>
            </a:solidFill>
          </a:endParaRPr>
        </a:p>
      </dgm:t>
    </dgm:pt>
    <dgm:pt modelId="{9252A2D7-ECD4-458F-B2BB-B6333EF341C4}">
      <dgm:prSet phldrT="[Text]" phldr="1"/>
      <dgm:spPr>
        <a:solidFill>
          <a:schemeClr val="tx1">
            <a:lumMod val="90000"/>
            <a:lumOff val="10000"/>
          </a:schemeClr>
        </a:solidFill>
      </dgm:spPr>
      <dgm:t>
        <a:bodyPr rtlCol="0"/>
        <a:lstStyle/>
        <a:p>
          <a:pPr rtl="0"/>
          <a:endParaRPr lang="de-DE" noProof="0" dirty="0">
            <a:solidFill>
              <a:schemeClr val="bg1"/>
            </a:solidFill>
          </a:endParaRPr>
        </a:p>
      </dgm:t>
    </dgm:pt>
    <dgm:pt modelId="{311917B2-9CA5-4AEA-A561-283F36BA9267}" type="parTrans" cxnId="{0A72A02A-BAE1-48AC-B158-111E2F363615}">
      <dgm:prSet/>
      <dgm:spPr/>
      <dgm:t>
        <a:bodyPr rtlCol="0"/>
        <a:lstStyle/>
        <a:p>
          <a:pPr rtl="0"/>
          <a:endParaRPr lang="de-DE" noProof="0" dirty="0">
            <a:solidFill>
              <a:schemeClr val="tx1"/>
            </a:solidFill>
          </a:endParaRPr>
        </a:p>
      </dgm:t>
    </dgm:pt>
    <dgm:pt modelId="{61B195D9-EB3C-4802-A6AB-664066A6DE01}" type="sibTrans" cxnId="{0A72A02A-BAE1-48AC-B158-111E2F363615}">
      <dgm:prSet/>
      <dgm:spPr>
        <a:solidFill>
          <a:schemeClr val="tx1">
            <a:lumMod val="75000"/>
            <a:lumOff val="25000"/>
          </a:schemeClr>
        </a:solidFill>
      </dgm:spPr>
      <dgm:t>
        <a:bodyPr rtlCol="0"/>
        <a:lstStyle/>
        <a:p>
          <a:pPr rtl="0"/>
          <a:endParaRPr lang="de-DE" noProof="0" dirty="0">
            <a:solidFill>
              <a:schemeClr val="tx1"/>
            </a:solidFill>
          </a:endParaRPr>
        </a:p>
      </dgm:t>
    </dgm:pt>
    <dgm:pt modelId="{E577C89B-FE67-4FD5-B67B-A9D2B5CF35FB}">
      <dgm:prSet phldrT="[Text]" phldr="1"/>
      <dgm:spPr>
        <a:solidFill>
          <a:schemeClr val="tx1">
            <a:lumMod val="90000"/>
            <a:lumOff val="10000"/>
          </a:schemeClr>
        </a:solidFill>
      </dgm:spPr>
      <dgm:t>
        <a:bodyPr rtlCol="0"/>
        <a:lstStyle/>
        <a:p>
          <a:pPr rtl="0"/>
          <a:endParaRPr lang="de-DE" noProof="0" dirty="0">
            <a:solidFill>
              <a:schemeClr val="bg1"/>
            </a:solidFill>
          </a:endParaRPr>
        </a:p>
      </dgm:t>
    </dgm:pt>
    <dgm:pt modelId="{C1215F53-183B-4576-9940-C093E9334C1D}" type="parTrans" cxnId="{1EF02D92-F5CE-4D6F-8A0D-BEE4E9168B61}">
      <dgm:prSet/>
      <dgm:spPr/>
      <dgm:t>
        <a:bodyPr rtlCol="0"/>
        <a:lstStyle/>
        <a:p>
          <a:pPr rtl="0"/>
          <a:endParaRPr lang="de-DE" noProof="0" dirty="0">
            <a:solidFill>
              <a:schemeClr val="tx1"/>
            </a:solidFill>
          </a:endParaRPr>
        </a:p>
      </dgm:t>
    </dgm:pt>
    <dgm:pt modelId="{895F126D-CBF0-4835-ACDB-7CA05B5379BC}" type="sibTrans" cxnId="{1EF02D92-F5CE-4D6F-8A0D-BEE4E9168B61}">
      <dgm:prSet/>
      <dgm:spPr>
        <a:solidFill>
          <a:schemeClr val="tx1">
            <a:lumMod val="75000"/>
            <a:lumOff val="25000"/>
          </a:schemeClr>
        </a:solidFill>
      </dgm:spPr>
      <dgm:t>
        <a:bodyPr rtlCol="0"/>
        <a:lstStyle/>
        <a:p>
          <a:pPr rtl="0"/>
          <a:endParaRPr lang="de-DE" noProof="0" dirty="0">
            <a:solidFill>
              <a:schemeClr val="tx1"/>
            </a:solidFill>
          </a:endParaRPr>
        </a:p>
      </dgm:t>
    </dgm:pt>
    <dgm:pt modelId="{7DB892B2-0E0D-420C-B451-7722D28313F7}">
      <dgm:prSet phldrT="[Text]" phldr="1"/>
      <dgm:spPr>
        <a:solidFill>
          <a:schemeClr val="tx1">
            <a:lumMod val="90000"/>
            <a:lumOff val="10000"/>
          </a:schemeClr>
        </a:solidFill>
      </dgm:spPr>
      <dgm:t>
        <a:bodyPr rtlCol="0"/>
        <a:lstStyle/>
        <a:p>
          <a:pPr rtl="0"/>
          <a:endParaRPr lang="de-DE" noProof="0" dirty="0">
            <a:solidFill>
              <a:schemeClr val="bg1"/>
            </a:solidFill>
          </a:endParaRPr>
        </a:p>
      </dgm:t>
    </dgm:pt>
    <dgm:pt modelId="{76A5E238-62E3-48E2-B973-3966EC01419B}" type="parTrans" cxnId="{9C8D409F-E410-4D31-9461-8DF8B8961623}">
      <dgm:prSet/>
      <dgm:spPr/>
      <dgm:t>
        <a:bodyPr rtlCol="0"/>
        <a:lstStyle/>
        <a:p>
          <a:pPr rtl="0"/>
          <a:endParaRPr lang="de-DE" noProof="0" dirty="0">
            <a:solidFill>
              <a:schemeClr val="tx1"/>
            </a:solidFill>
          </a:endParaRPr>
        </a:p>
      </dgm:t>
    </dgm:pt>
    <dgm:pt modelId="{5BF1F0BD-2C92-4CA1-93CD-3EA2E09F4EE2}" type="sibTrans" cxnId="{9C8D409F-E410-4D31-9461-8DF8B8961623}">
      <dgm:prSet/>
      <dgm:spPr/>
      <dgm:t>
        <a:bodyPr rtlCol="0"/>
        <a:lstStyle/>
        <a:p>
          <a:pPr rtl="0"/>
          <a:endParaRPr lang="de-DE" noProof="0" dirty="0">
            <a:solidFill>
              <a:schemeClr val="tx1"/>
            </a:solidFill>
          </a:endParaRPr>
        </a:p>
      </dgm:t>
    </dgm:pt>
    <dgm:pt modelId="{E22D0B22-AAAD-4780-89CC-847BAD6F468F}" type="pres">
      <dgm:prSet presAssocID="{1F0FB2EE-4143-43D1-817A-9730FE873531}" presName="Name0" presStyleCnt="0">
        <dgm:presLayoutVars>
          <dgm:dir/>
          <dgm:resizeHandles/>
        </dgm:presLayoutVars>
      </dgm:prSet>
      <dgm:spPr/>
      <dgm:t>
        <a:bodyPr/>
        <a:lstStyle/>
        <a:p>
          <a:endParaRPr lang="de-DE"/>
        </a:p>
      </dgm:t>
    </dgm:pt>
    <dgm:pt modelId="{4B311BFD-8EB7-46E9-A3B6-C5C47CFE6942}" type="pres">
      <dgm:prSet presAssocID="{1A066BF7-810B-498E-9B71-4BE604C35145}" presName="compNode" presStyleCnt="0"/>
      <dgm:spPr/>
    </dgm:pt>
    <dgm:pt modelId="{C8CF5390-16B5-4FC5-8640-64964D240785}" type="pres">
      <dgm:prSet presAssocID="{1A066BF7-810B-498E-9B71-4BE604C35145}" presName="dummyConnPt" presStyleCnt="0"/>
      <dgm:spPr/>
    </dgm:pt>
    <dgm:pt modelId="{4F4DBFEA-6993-43D2-8550-9C63128083EA}" type="pres">
      <dgm:prSet presAssocID="{1A066BF7-810B-498E-9B71-4BE604C35145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E28A262D-0B93-49C0-85A8-FF57875272C2}" type="pres">
      <dgm:prSet presAssocID="{BCD89840-710B-41CC-80E1-A699FA6BF644}" presName="sibTrans" presStyleLbl="bgSibTrans2D1" presStyleIdx="0" presStyleCnt="3"/>
      <dgm:spPr/>
      <dgm:t>
        <a:bodyPr/>
        <a:lstStyle/>
        <a:p>
          <a:endParaRPr lang="de-DE"/>
        </a:p>
      </dgm:t>
    </dgm:pt>
    <dgm:pt modelId="{600DF6F0-DB20-44AB-A812-6F730F846214}" type="pres">
      <dgm:prSet presAssocID="{9252A2D7-ECD4-458F-B2BB-B6333EF341C4}" presName="compNode" presStyleCnt="0"/>
      <dgm:spPr/>
    </dgm:pt>
    <dgm:pt modelId="{DC82E6B6-54CA-493F-AB26-5808786A6FB8}" type="pres">
      <dgm:prSet presAssocID="{9252A2D7-ECD4-458F-B2BB-B6333EF341C4}" presName="dummyConnPt" presStyleCnt="0"/>
      <dgm:spPr/>
    </dgm:pt>
    <dgm:pt modelId="{F1A2D2A9-AB15-455D-A034-0B53446DC5B5}" type="pres">
      <dgm:prSet presAssocID="{9252A2D7-ECD4-458F-B2BB-B6333EF341C4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92340564-8D1D-4B16-8221-86830D7817E6}" type="pres">
      <dgm:prSet presAssocID="{61B195D9-EB3C-4802-A6AB-664066A6DE01}" presName="sibTrans" presStyleLbl="bgSibTrans2D1" presStyleIdx="1" presStyleCnt="3"/>
      <dgm:spPr/>
      <dgm:t>
        <a:bodyPr/>
        <a:lstStyle/>
        <a:p>
          <a:endParaRPr lang="de-DE"/>
        </a:p>
      </dgm:t>
    </dgm:pt>
    <dgm:pt modelId="{806E4064-DD46-43CE-B091-547AA8892C74}" type="pres">
      <dgm:prSet presAssocID="{E577C89B-FE67-4FD5-B67B-A9D2B5CF35FB}" presName="compNode" presStyleCnt="0"/>
      <dgm:spPr/>
    </dgm:pt>
    <dgm:pt modelId="{B0BFAE7C-9CA5-44D3-8507-671EA93AA1E4}" type="pres">
      <dgm:prSet presAssocID="{E577C89B-FE67-4FD5-B67B-A9D2B5CF35FB}" presName="dummyConnPt" presStyleCnt="0"/>
      <dgm:spPr/>
    </dgm:pt>
    <dgm:pt modelId="{0D70175B-6136-44C3-AC35-EDDE7D5FC48B}" type="pres">
      <dgm:prSet presAssocID="{E577C89B-FE67-4FD5-B67B-A9D2B5CF35FB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4970D0ED-1467-43CD-8A03-83FFD3D85C61}" type="pres">
      <dgm:prSet presAssocID="{895F126D-CBF0-4835-ACDB-7CA05B5379BC}" presName="sibTrans" presStyleLbl="bgSibTrans2D1" presStyleIdx="2" presStyleCnt="3"/>
      <dgm:spPr/>
      <dgm:t>
        <a:bodyPr/>
        <a:lstStyle/>
        <a:p>
          <a:endParaRPr lang="de-DE"/>
        </a:p>
      </dgm:t>
    </dgm:pt>
    <dgm:pt modelId="{F1E6E879-A26E-4AAD-B86E-C51525A5F427}" type="pres">
      <dgm:prSet presAssocID="{7DB892B2-0E0D-420C-B451-7722D28313F7}" presName="compNode" presStyleCnt="0"/>
      <dgm:spPr/>
    </dgm:pt>
    <dgm:pt modelId="{1DF61CD0-E7EB-4E1E-B8D5-954CF29E5367}" type="pres">
      <dgm:prSet presAssocID="{7DB892B2-0E0D-420C-B451-7722D28313F7}" presName="dummyConnPt" presStyleCnt="0"/>
      <dgm:spPr/>
    </dgm:pt>
    <dgm:pt modelId="{DF18FD10-B426-424A-8632-4F3E0488E5FC}" type="pres">
      <dgm:prSet presAssocID="{7DB892B2-0E0D-420C-B451-7722D28313F7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</dgm:ptLst>
  <dgm:cxnLst>
    <dgm:cxn modelId="{9385AC80-28E4-4AFF-BBF7-B57100BEF469}" type="presOf" srcId="{9252A2D7-ECD4-458F-B2BB-B6333EF341C4}" destId="{F1A2D2A9-AB15-455D-A034-0B53446DC5B5}" srcOrd="0" destOrd="0" presId="urn:microsoft.com/office/officeart/2005/8/layout/bProcess4"/>
    <dgm:cxn modelId="{1EF02D92-F5CE-4D6F-8A0D-BEE4E9168B61}" srcId="{1F0FB2EE-4143-43D1-817A-9730FE873531}" destId="{E577C89B-FE67-4FD5-B67B-A9D2B5CF35FB}" srcOrd="2" destOrd="0" parTransId="{C1215F53-183B-4576-9940-C093E9334C1D}" sibTransId="{895F126D-CBF0-4835-ACDB-7CA05B5379BC}"/>
    <dgm:cxn modelId="{DD3408F6-062A-417A-8B56-5B3805F2E7D2}" type="presOf" srcId="{BCD89840-710B-41CC-80E1-A699FA6BF644}" destId="{E28A262D-0B93-49C0-85A8-FF57875272C2}" srcOrd="0" destOrd="0" presId="urn:microsoft.com/office/officeart/2005/8/layout/bProcess4"/>
    <dgm:cxn modelId="{41AF9C5C-777D-4AF7-BC44-26C0ABF31CC9}" type="presOf" srcId="{895F126D-CBF0-4835-ACDB-7CA05B5379BC}" destId="{4970D0ED-1467-43CD-8A03-83FFD3D85C61}" srcOrd="0" destOrd="0" presId="urn:microsoft.com/office/officeart/2005/8/layout/bProcess4"/>
    <dgm:cxn modelId="{0A72A02A-BAE1-48AC-B158-111E2F363615}" srcId="{1F0FB2EE-4143-43D1-817A-9730FE873531}" destId="{9252A2D7-ECD4-458F-B2BB-B6333EF341C4}" srcOrd="1" destOrd="0" parTransId="{311917B2-9CA5-4AEA-A561-283F36BA9267}" sibTransId="{61B195D9-EB3C-4802-A6AB-664066A6DE01}"/>
    <dgm:cxn modelId="{87998FD1-A301-4733-9331-1795CC56534D}" srcId="{1F0FB2EE-4143-43D1-817A-9730FE873531}" destId="{1A066BF7-810B-498E-9B71-4BE604C35145}" srcOrd="0" destOrd="0" parTransId="{551E2BC4-322B-4917-80F0-6F289DD131BD}" sibTransId="{BCD89840-710B-41CC-80E1-A699FA6BF644}"/>
    <dgm:cxn modelId="{CC59629F-06B9-471B-80E0-FC51F4475B3D}" type="presOf" srcId="{7DB892B2-0E0D-420C-B451-7722D28313F7}" destId="{DF18FD10-B426-424A-8632-4F3E0488E5FC}" srcOrd="0" destOrd="0" presId="urn:microsoft.com/office/officeart/2005/8/layout/bProcess4"/>
    <dgm:cxn modelId="{EA63878C-6A18-4858-8E30-86D899E53BF1}" type="presOf" srcId="{61B195D9-EB3C-4802-A6AB-664066A6DE01}" destId="{92340564-8D1D-4B16-8221-86830D7817E6}" srcOrd="0" destOrd="0" presId="urn:microsoft.com/office/officeart/2005/8/layout/bProcess4"/>
    <dgm:cxn modelId="{9EF30523-35D7-41AD-B323-AEDEF5D1E3F6}" type="presOf" srcId="{E577C89B-FE67-4FD5-B67B-A9D2B5CF35FB}" destId="{0D70175B-6136-44C3-AC35-EDDE7D5FC48B}" srcOrd="0" destOrd="0" presId="urn:microsoft.com/office/officeart/2005/8/layout/bProcess4"/>
    <dgm:cxn modelId="{9C8D409F-E410-4D31-9461-8DF8B8961623}" srcId="{1F0FB2EE-4143-43D1-817A-9730FE873531}" destId="{7DB892B2-0E0D-420C-B451-7722D28313F7}" srcOrd="3" destOrd="0" parTransId="{76A5E238-62E3-48E2-B973-3966EC01419B}" sibTransId="{5BF1F0BD-2C92-4CA1-93CD-3EA2E09F4EE2}"/>
    <dgm:cxn modelId="{9424868D-8343-45E5-AC5A-7B055F878BFF}" type="presOf" srcId="{1A066BF7-810B-498E-9B71-4BE604C35145}" destId="{4F4DBFEA-6993-43D2-8550-9C63128083EA}" srcOrd="0" destOrd="0" presId="urn:microsoft.com/office/officeart/2005/8/layout/bProcess4"/>
    <dgm:cxn modelId="{A2C00009-8AAD-4FC7-BD1D-A484E3E2852A}" type="presOf" srcId="{1F0FB2EE-4143-43D1-817A-9730FE873531}" destId="{E22D0B22-AAAD-4780-89CC-847BAD6F468F}" srcOrd="0" destOrd="0" presId="urn:microsoft.com/office/officeart/2005/8/layout/bProcess4"/>
    <dgm:cxn modelId="{31903D10-BC41-4974-A829-EA3C7278BC39}" type="presParOf" srcId="{E22D0B22-AAAD-4780-89CC-847BAD6F468F}" destId="{4B311BFD-8EB7-46E9-A3B6-C5C47CFE6942}" srcOrd="0" destOrd="0" presId="urn:microsoft.com/office/officeart/2005/8/layout/bProcess4"/>
    <dgm:cxn modelId="{ED08DCA1-D394-46C6-AFB5-E45D7CD5669A}" type="presParOf" srcId="{4B311BFD-8EB7-46E9-A3B6-C5C47CFE6942}" destId="{C8CF5390-16B5-4FC5-8640-64964D240785}" srcOrd="0" destOrd="0" presId="urn:microsoft.com/office/officeart/2005/8/layout/bProcess4"/>
    <dgm:cxn modelId="{515CF915-6D48-4936-98AC-D566CF36A4A3}" type="presParOf" srcId="{4B311BFD-8EB7-46E9-A3B6-C5C47CFE6942}" destId="{4F4DBFEA-6993-43D2-8550-9C63128083EA}" srcOrd="1" destOrd="0" presId="urn:microsoft.com/office/officeart/2005/8/layout/bProcess4"/>
    <dgm:cxn modelId="{414CE1D3-D08F-4904-973C-D8B601DDB2D9}" type="presParOf" srcId="{E22D0B22-AAAD-4780-89CC-847BAD6F468F}" destId="{E28A262D-0B93-49C0-85A8-FF57875272C2}" srcOrd="1" destOrd="0" presId="urn:microsoft.com/office/officeart/2005/8/layout/bProcess4"/>
    <dgm:cxn modelId="{9AF9CA43-D07C-46B2-BFF6-2DC65FCF161C}" type="presParOf" srcId="{E22D0B22-AAAD-4780-89CC-847BAD6F468F}" destId="{600DF6F0-DB20-44AB-A812-6F730F846214}" srcOrd="2" destOrd="0" presId="urn:microsoft.com/office/officeart/2005/8/layout/bProcess4"/>
    <dgm:cxn modelId="{B2C971F7-586A-4566-B2E7-8A965A94738C}" type="presParOf" srcId="{600DF6F0-DB20-44AB-A812-6F730F846214}" destId="{DC82E6B6-54CA-493F-AB26-5808786A6FB8}" srcOrd="0" destOrd="0" presId="urn:microsoft.com/office/officeart/2005/8/layout/bProcess4"/>
    <dgm:cxn modelId="{5D07AA6D-ACFD-4B80-8E2E-E71227CC8D85}" type="presParOf" srcId="{600DF6F0-DB20-44AB-A812-6F730F846214}" destId="{F1A2D2A9-AB15-455D-A034-0B53446DC5B5}" srcOrd="1" destOrd="0" presId="urn:microsoft.com/office/officeart/2005/8/layout/bProcess4"/>
    <dgm:cxn modelId="{991A866F-8568-47FE-8DF1-D9F011991E13}" type="presParOf" srcId="{E22D0B22-AAAD-4780-89CC-847BAD6F468F}" destId="{92340564-8D1D-4B16-8221-86830D7817E6}" srcOrd="3" destOrd="0" presId="urn:microsoft.com/office/officeart/2005/8/layout/bProcess4"/>
    <dgm:cxn modelId="{45641B45-2EF4-44E1-9E3B-E095C3C4C672}" type="presParOf" srcId="{E22D0B22-AAAD-4780-89CC-847BAD6F468F}" destId="{806E4064-DD46-43CE-B091-547AA8892C74}" srcOrd="4" destOrd="0" presId="urn:microsoft.com/office/officeart/2005/8/layout/bProcess4"/>
    <dgm:cxn modelId="{C915B4C9-1A20-4774-9291-D7D5D5ACFD6B}" type="presParOf" srcId="{806E4064-DD46-43CE-B091-547AA8892C74}" destId="{B0BFAE7C-9CA5-44D3-8507-671EA93AA1E4}" srcOrd="0" destOrd="0" presId="urn:microsoft.com/office/officeart/2005/8/layout/bProcess4"/>
    <dgm:cxn modelId="{DE858634-A3C3-4999-9F00-AF29BB7D7DCF}" type="presParOf" srcId="{806E4064-DD46-43CE-B091-547AA8892C74}" destId="{0D70175B-6136-44C3-AC35-EDDE7D5FC48B}" srcOrd="1" destOrd="0" presId="urn:microsoft.com/office/officeart/2005/8/layout/bProcess4"/>
    <dgm:cxn modelId="{727F7249-4953-472B-A7BF-8FDB60105C5F}" type="presParOf" srcId="{E22D0B22-AAAD-4780-89CC-847BAD6F468F}" destId="{4970D0ED-1467-43CD-8A03-83FFD3D85C61}" srcOrd="5" destOrd="0" presId="urn:microsoft.com/office/officeart/2005/8/layout/bProcess4"/>
    <dgm:cxn modelId="{1B20AB1D-177F-4D7A-9B02-252953A0B67A}" type="presParOf" srcId="{E22D0B22-AAAD-4780-89CC-847BAD6F468F}" destId="{F1E6E879-A26E-4AAD-B86E-C51525A5F427}" srcOrd="6" destOrd="0" presId="urn:microsoft.com/office/officeart/2005/8/layout/bProcess4"/>
    <dgm:cxn modelId="{BB350DE3-3AB6-42B8-9ECE-7C1E4F6E4EB7}" type="presParOf" srcId="{F1E6E879-A26E-4AAD-B86E-C51525A5F427}" destId="{1DF61CD0-E7EB-4E1E-B8D5-954CF29E5367}" srcOrd="0" destOrd="0" presId="urn:microsoft.com/office/officeart/2005/8/layout/bProcess4"/>
    <dgm:cxn modelId="{8B1808DE-4551-48B2-8C6F-58D804C19292}" type="presParOf" srcId="{F1E6E879-A26E-4AAD-B86E-C51525A5F427}" destId="{DF18FD10-B426-424A-8632-4F3E0488E5FC}" srcOrd="1" destOrd="0" presId="urn:microsoft.com/office/officeart/2005/8/layout/bProcess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F0FB2EE-4143-43D1-817A-9730FE873531}" type="doc">
      <dgm:prSet loTypeId="urn:microsoft.com/office/officeart/2005/8/layout/bProcess4" loCatId="process" qsTypeId="urn:microsoft.com/office/officeart/2005/8/quickstyle/simple5" qsCatId="simple" csTypeId="urn:microsoft.com/office/officeart/2005/8/colors/colorful2" csCatId="colorful" phldr="1"/>
      <dgm:spPr/>
      <dgm:t>
        <a:bodyPr rtlCol="0"/>
        <a:lstStyle/>
        <a:p>
          <a:pPr rtl="0"/>
          <a:endParaRPr lang="en-US"/>
        </a:p>
      </dgm:t>
    </dgm:pt>
    <dgm:pt modelId="{1A066BF7-810B-498E-9B71-4BE604C35145}">
      <dgm:prSet phldrT="[Text]" phldr="1"/>
      <dgm:spPr>
        <a:solidFill>
          <a:schemeClr val="tx1">
            <a:lumMod val="90000"/>
            <a:lumOff val="10000"/>
          </a:schemeClr>
        </a:solidFill>
      </dgm:spPr>
      <dgm:t>
        <a:bodyPr rtlCol="0"/>
        <a:lstStyle/>
        <a:p>
          <a:pPr rtl="0"/>
          <a:endParaRPr lang="de-DE" noProof="0" dirty="0">
            <a:solidFill>
              <a:schemeClr val="bg1"/>
            </a:solidFill>
          </a:endParaRPr>
        </a:p>
      </dgm:t>
    </dgm:pt>
    <dgm:pt modelId="{551E2BC4-322B-4917-80F0-6F289DD131BD}" type="parTrans" cxnId="{87998FD1-A301-4733-9331-1795CC56534D}">
      <dgm:prSet/>
      <dgm:spPr/>
      <dgm:t>
        <a:bodyPr rtlCol="0"/>
        <a:lstStyle/>
        <a:p>
          <a:pPr rtl="0"/>
          <a:endParaRPr lang="de-DE" noProof="0" dirty="0">
            <a:solidFill>
              <a:schemeClr val="tx1"/>
            </a:solidFill>
          </a:endParaRPr>
        </a:p>
      </dgm:t>
    </dgm:pt>
    <dgm:pt modelId="{BCD89840-710B-41CC-80E1-A699FA6BF644}" type="sibTrans" cxnId="{87998FD1-A301-4733-9331-1795CC56534D}">
      <dgm:prSet/>
      <dgm:spPr>
        <a:solidFill>
          <a:schemeClr val="tx1">
            <a:lumMod val="75000"/>
            <a:lumOff val="25000"/>
          </a:schemeClr>
        </a:solidFill>
      </dgm:spPr>
      <dgm:t>
        <a:bodyPr rtlCol="0"/>
        <a:lstStyle/>
        <a:p>
          <a:pPr rtl="0"/>
          <a:endParaRPr lang="de-DE" noProof="0" dirty="0">
            <a:solidFill>
              <a:schemeClr val="tx1"/>
            </a:solidFill>
          </a:endParaRPr>
        </a:p>
      </dgm:t>
    </dgm:pt>
    <dgm:pt modelId="{9252A2D7-ECD4-458F-B2BB-B6333EF341C4}">
      <dgm:prSet phldrT="[Text]" phldr="1"/>
      <dgm:spPr>
        <a:solidFill>
          <a:schemeClr val="tx1">
            <a:lumMod val="90000"/>
            <a:lumOff val="10000"/>
          </a:schemeClr>
        </a:solidFill>
      </dgm:spPr>
      <dgm:t>
        <a:bodyPr rtlCol="0"/>
        <a:lstStyle/>
        <a:p>
          <a:pPr rtl="0"/>
          <a:endParaRPr lang="de-DE" noProof="0" dirty="0">
            <a:solidFill>
              <a:schemeClr val="bg1"/>
            </a:solidFill>
          </a:endParaRPr>
        </a:p>
      </dgm:t>
    </dgm:pt>
    <dgm:pt modelId="{311917B2-9CA5-4AEA-A561-283F36BA9267}" type="parTrans" cxnId="{0A72A02A-BAE1-48AC-B158-111E2F363615}">
      <dgm:prSet/>
      <dgm:spPr/>
      <dgm:t>
        <a:bodyPr rtlCol="0"/>
        <a:lstStyle/>
        <a:p>
          <a:pPr rtl="0"/>
          <a:endParaRPr lang="de-DE" noProof="0" dirty="0">
            <a:solidFill>
              <a:schemeClr val="tx1"/>
            </a:solidFill>
          </a:endParaRPr>
        </a:p>
      </dgm:t>
    </dgm:pt>
    <dgm:pt modelId="{61B195D9-EB3C-4802-A6AB-664066A6DE01}" type="sibTrans" cxnId="{0A72A02A-BAE1-48AC-B158-111E2F363615}">
      <dgm:prSet/>
      <dgm:spPr>
        <a:solidFill>
          <a:schemeClr val="tx1">
            <a:lumMod val="75000"/>
            <a:lumOff val="25000"/>
          </a:schemeClr>
        </a:solidFill>
      </dgm:spPr>
      <dgm:t>
        <a:bodyPr rtlCol="0"/>
        <a:lstStyle/>
        <a:p>
          <a:pPr rtl="0"/>
          <a:endParaRPr lang="de-DE" noProof="0" dirty="0">
            <a:solidFill>
              <a:schemeClr val="tx1"/>
            </a:solidFill>
          </a:endParaRPr>
        </a:p>
      </dgm:t>
    </dgm:pt>
    <dgm:pt modelId="{E577C89B-FE67-4FD5-B67B-A9D2B5CF35FB}">
      <dgm:prSet phldrT="[Text]" phldr="1"/>
      <dgm:spPr>
        <a:solidFill>
          <a:schemeClr val="tx1">
            <a:lumMod val="90000"/>
            <a:lumOff val="10000"/>
          </a:schemeClr>
        </a:solidFill>
      </dgm:spPr>
      <dgm:t>
        <a:bodyPr rtlCol="0"/>
        <a:lstStyle/>
        <a:p>
          <a:pPr rtl="0"/>
          <a:endParaRPr lang="de-DE" noProof="0" dirty="0">
            <a:solidFill>
              <a:schemeClr val="bg1"/>
            </a:solidFill>
          </a:endParaRPr>
        </a:p>
      </dgm:t>
    </dgm:pt>
    <dgm:pt modelId="{C1215F53-183B-4576-9940-C093E9334C1D}" type="parTrans" cxnId="{1EF02D92-F5CE-4D6F-8A0D-BEE4E9168B61}">
      <dgm:prSet/>
      <dgm:spPr/>
      <dgm:t>
        <a:bodyPr rtlCol="0"/>
        <a:lstStyle/>
        <a:p>
          <a:pPr rtl="0"/>
          <a:endParaRPr lang="de-DE" noProof="0" dirty="0">
            <a:solidFill>
              <a:schemeClr val="tx1"/>
            </a:solidFill>
          </a:endParaRPr>
        </a:p>
      </dgm:t>
    </dgm:pt>
    <dgm:pt modelId="{895F126D-CBF0-4835-ACDB-7CA05B5379BC}" type="sibTrans" cxnId="{1EF02D92-F5CE-4D6F-8A0D-BEE4E9168B61}">
      <dgm:prSet/>
      <dgm:spPr>
        <a:solidFill>
          <a:schemeClr val="tx1">
            <a:lumMod val="75000"/>
            <a:lumOff val="25000"/>
          </a:schemeClr>
        </a:solidFill>
      </dgm:spPr>
      <dgm:t>
        <a:bodyPr rtlCol="0"/>
        <a:lstStyle/>
        <a:p>
          <a:pPr rtl="0"/>
          <a:endParaRPr lang="de-DE" noProof="0" dirty="0">
            <a:solidFill>
              <a:schemeClr val="tx1"/>
            </a:solidFill>
          </a:endParaRPr>
        </a:p>
      </dgm:t>
    </dgm:pt>
    <dgm:pt modelId="{7DB892B2-0E0D-420C-B451-7722D28313F7}">
      <dgm:prSet phldrT="[Text]" phldr="1"/>
      <dgm:spPr>
        <a:solidFill>
          <a:schemeClr val="tx1">
            <a:lumMod val="90000"/>
            <a:lumOff val="10000"/>
          </a:schemeClr>
        </a:solidFill>
      </dgm:spPr>
      <dgm:t>
        <a:bodyPr rtlCol="0"/>
        <a:lstStyle/>
        <a:p>
          <a:pPr rtl="0"/>
          <a:endParaRPr lang="de-DE" noProof="0" dirty="0">
            <a:solidFill>
              <a:schemeClr val="bg1"/>
            </a:solidFill>
          </a:endParaRPr>
        </a:p>
      </dgm:t>
    </dgm:pt>
    <dgm:pt modelId="{76A5E238-62E3-48E2-B973-3966EC01419B}" type="parTrans" cxnId="{9C8D409F-E410-4D31-9461-8DF8B8961623}">
      <dgm:prSet/>
      <dgm:spPr/>
      <dgm:t>
        <a:bodyPr rtlCol="0"/>
        <a:lstStyle/>
        <a:p>
          <a:pPr rtl="0"/>
          <a:endParaRPr lang="de-DE" noProof="0" dirty="0">
            <a:solidFill>
              <a:schemeClr val="tx1"/>
            </a:solidFill>
          </a:endParaRPr>
        </a:p>
      </dgm:t>
    </dgm:pt>
    <dgm:pt modelId="{5BF1F0BD-2C92-4CA1-93CD-3EA2E09F4EE2}" type="sibTrans" cxnId="{9C8D409F-E410-4D31-9461-8DF8B8961623}">
      <dgm:prSet/>
      <dgm:spPr/>
      <dgm:t>
        <a:bodyPr rtlCol="0"/>
        <a:lstStyle/>
        <a:p>
          <a:pPr rtl="0"/>
          <a:endParaRPr lang="de-DE" noProof="0" dirty="0">
            <a:solidFill>
              <a:schemeClr val="tx1"/>
            </a:solidFill>
          </a:endParaRPr>
        </a:p>
      </dgm:t>
    </dgm:pt>
    <dgm:pt modelId="{E22D0B22-AAAD-4780-89CC-847BAD6F468F}" type="pres">
      <dgm:prSet presAssocID="{1F0FB2EE-4143-43D1-817A-9730FE873531}" presName="Name0" presStyleCnt="0">
        <dgm:presLayoutVars>
          <dgm:dir/>
          <dgm:resizeHandles/>
        </dgm:presLayoutVars>
      </dgm:prSet>
      <dgm:spPr/>
      <dgm:t>
        <a:bodyPr/>
        <a:lstStyle/>
        <a:p>
          <a:endParaRPr lang="de-DE"/>
        </a:p>
      </dgm:t>
    </dgm:pt>
    <dgm:pt modelId="{4B311BFD-8EB7-46E9-A3B6-C5C47CFE6942}" type="pres">
      <dgm:prSet presAssocID="{1A066BF7-810B-498E-9B71-4BE604C35145}" presName="compNode" presStyleCnt="0"/>
      <dgm:spPr/>
    </dgm:pt>
    <dgm:pt modelId="{C8CF5390-16B5-4FC5-8640-64964D240785}" type="pres">
      <dgm:prSet presAssocID="{1A066BF7-810B-498E-9B71-4BE604C35145}" presName="dummyConnPt" presStyleCnt="0"/>
      <dgm:spPr/>
    </dgm:pt>
    <dgm:pt modelId="{4F4DBFEA-6993-43D2-8550-9C63128083EA}" type="pres">
      <dgm:prSet presAssocID="{1A066BF7-810B-498E-9B71-4BE604C35145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E28A262D-0B93-49C0-85A8-FF57875272C2}" type="pres">
      <dgm:prSet presAssocID="{BCD89840-710B-41CC-80E1-A699FA6BF644}" presName="sibTrans" presStyleLbl="bgSibTrans2D1" presStyleIdx="0" presStyleCnt="3"/>
      <dgm:spPr/>
      <dgm:t>
        <a:bodyPr/>
        <a:lstStyle/>
        <a:p>
          <a:endParaRPr lang="de-DE"/>
        </a:p>
      </dgm:t>
    </dgm:pt>
    <dgm:pt modelId="{600DF6F0-DB20-44AB-A812-6F730F846214}" type="pres">
      <dgm:prSet presAssocID="{9252A2D7-ECD4-458F-B2BB-B6333EF341C4}" presName="compNode" presStyleCnt="0"/>
      <dgm:spPr/>
    </dgm:pt>
    <dgm:pt modelId="{DC82E6B6-54CA-493F-AB26-5808786A6FB8}" type="pres">
      <dgm:prSet presAssocID="{9252A2D7-ECD4-458F-B2BB-B6333EF341C4}" presName="dummyConnPt" presStyleCnt="0"/>
      <dgm:spPr/>
    </dgm:pt>
    <dgm:pt modelId="{F1A2D2A9-AB15-455D-A034-0B53446DC5B5}" type="pres">
      <dgm:prSet presAssocID="{9252A2D7-ECD4-458F-B2BB-B6333EF341C4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92340564-8D1D-4B16-8221-86830D7817E6}" type="pres">
      <dgm:prSet presAssocID="{61B195D9-EB3C-4802-A6AB-664066A6DE01}" presName="sibTrans" presStyleLbl="bgSibTrans2D1" presStyleIdx="1" presStyleCnt="3"/>
      <dgm:spPr/>
      <dgm:t>
        <a:bodyPr/>
        <a:lstStyle/>
        <a:p>
          <a:endParaRPr lang="de-DE"/>
        </a:p>
      </dgm:t>
    </dgm:pt>
    <dgm:pt modelId="{806E4064-DD46-43CE-B091-547AA8892C74}" type="pres">
      <dgm:prSet presAssocID="{E577C89B-FE67-4FD5-B67B-A9D2B5CF35FB}" presName="compNode" presStyleCnt="0"/>
      <dgm:spPr/>
    </dgm:pt>
    <dgm:pt modelId="{B0BFAE7C-9CA5-44D3-8507-671EA93AA1E4}" type="pres">
      <dgm:prSet presAssocID="{E577C89B-FE67-4FD5-B67B-A9D2B5CF35FB}" presName="dummyConnPt" presStyleCnt="0"/>
      <dgm:spPr/>
    </dgm:pt>
    <dgm:pt modelId="{0D70175B-6136-44C3-AC35-EDDE7D5FC48B}" type="pres">
      <dgm:prSet presAssocID="{E577C89B-FE67-4FD5-B67B-A9D2B5CF35FB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4970D0ED-1467-43CD-8A03-83FFD3D85C61}" type="pres">
      <dgm:prSet presAssocID="{895F126D-CBF0-4835-ACDB-7CA05B5379BC}" presName="sibTrans" presStyleLbl="bgSibTrans2D1" presStyleIdx="2" presStyleCnt="3"/>
      <dgm:spPr/>
      <dgm:t>
        <a:bodyPr/>
        <a:lstStyle/>
        <a:p>
          <a:endParaRPr lang="de-DE"/>
        </a:p>
      </dgm:t>
    </dgm:pt>
    <dgm:pt modelId="{F1E6E879-A26E-4AAD-B86E-C51525A5F427}" type="pres">
      <dgm:prSet presAssocID="{7DB892B2-0E0D-420C-B451-7722D28313F7}" presName="compNode" presStyleCnt="0"/>
      <dgm:spPr/>
    </dgm:pt>
    <dgm:pt modelId="{1DF61CD0-E7EB-4E1E-B8D5-954CF29E5367}" type="pres">
      <dgm:prSet presAssocID="{7DB892B2-0E0D-420C-B451-7722D28313F7}" presName="dummyConnPt" presStyleCnt="0"/>
      <dgm:spPr/>
    </dgm:pt>
    <dgm:pt modelId="{DF18FD10-B426-424A-8632-4F3E0488E5FC}" type="pres">
      <dgm:prSet presAssocID="{7DB892B2-0E0D-420C-B451-7722D28313F7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</dgm:ptLst>
  <dgm:cxnLst>
    <dgm:cxn modelId="{9385AC80-28E4-4AFF-BBF7-B57100BEF469}" type="presOf" srcId="{9252A2D7-ECD4-458F-B2BB-B6333EF341C4}" destId="{F1A2D2A9-AB15-455D-A034-0B53446DC5B5}" srcOrd="0" destOrd="0" presId="urn:microsoft.com/office/officeart/2005/8/layout/bProcess4"/>
    <dgm:cxn modelId="{1EF02D92-F5CE-4D6F-8A0D-BEE4E9168B61}" srcId="{1F0FB2EE-4143-43D1-817A-9730FE873531}" destId="{E577C89B-FE67-4FD5-B67B-A9D2B5CF35FB}" srcOrd="2" destOrd="0" parTransId="{C1215F53-183B-4576-9940-C093E9334C1D}" sibTransId="{895F126D-CBF0-4835-ACDB-7CA05B5379BC}"/>
    <dgm:cxn modelId="{DD3408F6-062A-417A-8B56-5B3805F2E7D2}" type="presOf" srcId="{BCD89840-710B-41CC-80E1-A699FA6BF644}" destId="{E28A262D-0B93-49C0-85A8-FF57875272C2}" srcOrd="0" destOrd="0" presId="urn:microsoft.com/office/officeart/2005/8/layout/bProcess4"/>
    <dgm:cxn modelId="{41AF9C5C-777D-4AF7-BC44-26C0ABF31CC9}" type="presOf" srcId="{895F126D-CBF0-4835-ACDB-7CA05B5379BC}" destId="{4970D0ED-1467-43CD-8A03-83FFD3D85C61}" srcOrd="0" destOrd="0" presId="urn:microsoft.com/office/officeart/2005/8/layout/bProcess4"/>
    <dgm:cxn modelId="{0A72A02A-BAE1-48AC-B158-111E2F363615}" srcId="{1F0FB2EE-4143-43D1-817A-9730FE873531}" destId="{9252A2D7-ECD4-458F-B2BB-B6333EF341C4}" srcOrd="1" destOrd="0" parTransId="{311917B2-9CA5-4AEA-A561-283F36BA9267}" sibTransId="{61B195D9-EB3C-4802-A6AB-664066A6DE01}"/>
    <dgm:cxn modelId="{87998FD1-A301-4733-9331-1795CC56534D}" srcId="{1F0FB2EE-4143-43D1-817A-9730FE873531}" destId="{1A066BF7-810B-498E-9B71-4BE604C35145}" srcOrd="0" destOrd="0" parTransId="{551E2BC4-322B-4917-80F0-6F289DD131BD}" sibTransId="{BCD89840-710B-41CC-80E1-A699FA6BF644}"/>
    <dgm:cxn modelId="{CC59629F-06B9-471B-80E0-FC51F4475B3D}" type="presOf" srcId="{7DB892B2-0E0D-420C-B451-7722D28313F7}" destId="{DF18FD10-B426-424A-8632-4F3E0488E5FC}" srcOrd="0" destOrd="0" presId="urn:microsoft.com/office/officeart/2005/8/layout/bProcess4"/>
    <dgm:cxn modelId="{EA63878C-6A18-4858-8E30-86D899E53BF1}" type="presOf" srcId="{61B195D9-EB3C-4802-A6AB-664066A6DE01}" destId="{92340564-8D1D-4B16-8221-86830D7817E6}" srcOrd="0" destOrd="0" presId="urn:microsoft.com/office/officeart/2005/8/layout/bProcess4"/>
    <dgm:cxn modelId="{9EF30523-35D7-41AD-B323-AEDEF5D1E3F6}" type="presOf" srcId="{E577C89B-FE67-4FD5-B67B-A9D2B5CF35FB}" destId="{0D70175B-6136-44C3-AC35-EDDE7D5FC48B}" srcOrd="0" destOrd="0" presId="urn:microsoft.com/office/officeart/2005/8/layout/bProcess4"/>
    <dgm:cxn modelId="{9C8D409F-E410-4D31-9461-8DF8B8961623}" srcId="{1F0FB2EE-4143-43D1-817A-9730FE873531}" destId="{7DB892B2-0E0D-420C-B451-7722D28313F7}" srcOrd="3" destOrd="0" parTransId="{76A5E238-62E3-48E2-B973-3966EC01419B}" sibTransId="{5BF1F0BD-2C92-4CA1-93CD-3EA2E09F4EE2}"/>
    <dgm:cxn modelId="{9424868D-8343-45E5-AC5A-7B055F878BFF}" type="presOf" srcId="{1A066BF7-810B-498E-9B71-4BE604C35145}" destId="{4F4DBFEA-6993-43D2-8550-9C63128083EA}" srcOrd="0" destOrd="0" presId="urn:microsoft.com/office/officeart/2005/8/layout/bProcess4"/>
    <dgm:cxn modelId="{A2C00009-8AAD-4FC7-BD1D-A484E3E2852A}" type="presOf" srcId="{1F0FB2EE-4143-43D1-817A-9730FE873531}" destId="{E22D0B22-AAAD-4780-89CC-847BAD6F468F}" srcOrd="0" destOrd="0" presId="urn:microsoft.com/office/officeart/2005/8/layout/bProcess4"/>
    <dgm:cxn modelId="{31903D10-BC41-4974-A829-EA3C7278BC39}" type="presParOf" srcId="{E22D0B22-AAAD-4780-89CC-847BAD6F468F}" destId="{4B311BFD-8EB7-46E9-A3B6-C5C47CFE6942}" srcOrd="0" destOrd="0" presId="urn:microsoft.com/office/officeart/2005/8/layout/bProcess4"/>
    <dgm:cxn modelId="{ED08DCA1-D394-46C6-AFB5-E45D7CD5669A}" type="presParOf" srcId="{4B311BFD-8EB7-46E9-A3B6-C5C47CFE6942}" destId="{C8CF5390-16B5-4FC5-8640-64964D240785}" srcOrd="0" destOrd="0" presId="urn:microsoft.com/office/officeart/2005/8/layout/bProcess4"/>
    <dgm:cxn modelId="{515CF915-6D48-4936-98AC-D566CF36A4A3}" type="presParOf" srcId="{4B311BFD-8EB7-46E9-A3B6-C5C47CFE6942}" destId="{4F4DBFEA-6993-43D2-8550-9C63128083EA}" srcOrd="1" destOrd="0" presId="urn:microsoft.com/office/officeart/2005/8/layout/bProcess4"/>
    <dgm:cxn modelId="{414CE1D3-D08F-4904-973C-D8B601DDB2D9}" type="presParOf" srcId="{E22D0B22-AAAD-4780-89CC-847BAD6F468F}" destId="{E28A262D-0B93-49C0-85A8-FF57875272C2}" srcOrd="1" destOrd="0" presId="urn:microsoft.com/office/officeart/2005/8/layout/bProcess4"/>
    <dgm:cxn modelId="{9AF9CA43-D07C-46B2-BFF6-2DC65FCF161C}" type="presParOf" srcId="{E22D0B22-AAAD-4780-89CC-847BAD6F468F}" destId="{600DF6F0-DB20-44AB-A812-6F730F846214}" srcOrd="2" destOrd="0" presId="urn:microsoft.com/office/officeart/2005/8/layout/bProcess4"/>
    <dgm:cxn modelId="{B2C971F7-586A-4566-B2E7-8A965A94738C}" type="presParOf" srcId="{600DF6F0-DB20-44AB-A812-6F730F846214}" destId="{DC82E6B6-54CA-493F-AB26-5808786A6FB8}" srcOrd="0" destOrd="0" presId="urn:microsoft.com/office/officeart/2005/8/layout/bProcess4"/>
    <dgm:cxn modelId="{5D07AA6D-ACFD-4B80-8E2E-E71227CC8D85}" type="presParOf" srcId="{600DF6F0-DB20-44AB-A812-6F730F846214}" destId="{F1A2D2A9-AB15-455D-A034-0B53446DC5B5}" srcOrd="1" destOrd="0" presId="urn:microsoft.com/office/officeart/2005/8/layout/bProcess4"/>
    <dgm:cxn modelId="{991A866F-8568-47FE-8DF1-D9F011991E13}" type="presParOf" srcId="{E22D0B22-AAAD-4780-89CC-847BAD6F468F}" destId="{92340564-8D1D-4B16-8221-86830D7817E6}" srcOrd="3" destOrd="0" presId="urn:microsoft.com/office/officeart/2005/8/layout/bProcess4"/>
    <dgm:cxn modelId="{45641B45-2EF4-44E1-9E3B-E095C3C4C672}" type="presParOf" srcId="{E22D0B22-AAAD-4780-89CC-847BAD6F468F}" destId="{806E4064-DD46-43CE-B091-547AA8892C74}" srcOrd="4" destOrd="0" presId="urn:microsoft.com/office/officeart/2005/8/layout/bProcess4"/>
    <dgm:cxn modelId="{C915B4C9-1A20-4774-9291-D7D5D5ACFD6B}" type="presParOf" srcId="{806E4064-DD46-43CE-B091-547AA8892C74}" destId="{B0BFAE7C-9CA5-44D3-8507-671EA93AA1E4}" srcOrd="0" destOrd="0" presId="urn:microsoft.com/office/officeart/2005/8/layout/bProcess4"/>
    <dgm:cxn modelId="{DE858634-A3C3-4999-9F00-AF29BB7D7DCF}" type="presParOf" srcId="{806E4064-DD46-43CE-B091-547AA8892C74}" destId="{0D70175B-6136-44C3-AC35-EDDE7D5FC48B}" srcOrd="1" destOrd="0" presId="urn:microsoft.com/office/officeart/2005/8/layout/bProcess4"/>
    <dgm:cxn modelId="{727F7249-4953-472B-A7BF-8FDB60105C5F}" type="presParOf" srcId="{E22D0B22-AAAD-4780-89CC-847BAD6F468F}" destId="{4970D0ED-1467-43CD-8A03-83FFD3D85C61}" srcOrd="5" destOrd="0" presId="urn:microsoft.com/office/officeart/2005/8/layout/bProcess4"/>
    <dgm:cxn modelId="{1B20AB1D-177F-4D7A-9B02-252953A0B67A}" type="presParOf" srcId="{E22D0B22-AAAD-4780-89CC-847BAD6F468F}" destId="{F1E6E879-A26E-4AAD-B86E-C51525A5F427}" srcOrd="6" destOrd="0" presId="urn:microsoft.com/office/officeart/2005/8/layout/bProcess4"/>
    <dgm:cxn modelId="{BB350DE3-3AB6-42B8-9ECE-7C1E4F6E4EB7}" type="presParOf" srcId="{F1E6E879-A26E-4AAD-B86E-C51525A5F427}" destId="{1DF61CD0-E7EB-4E1E-B8D5-954CF29E5367}" srcOrd="0" destOrd="0" presId="urn:microsoft.com/office/officeart/2005/8/layout/bProcess4"/>
    <dgm:cxn modelId="{8B1808DE-4551-48B2-8C6F-58D804C19292}" type="presParOf" srcId="{F1E6E879-A26E-4AAD-B86E-C51525A5F427}" destId="{DF18FD10-B426-424A-8632-4F3E0488E5FC}" srcOrd="1" destOrd="0" presId="urn:microsoft.com/office/officeart/2005/8/layout/bProcess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F0FB2EE-4143-43D1-817A-9730FE873531}" type="doc">
      <dgm:prSet loTypeId="urn:microsoft.com/office/officeart/2005/8/layout/bProcess4" loCatId="process" qsTypeId="urn:microsoft.com/office/officeart/2005/8/quickstyle/simple5" qsCatId="simple" csTypeId="urn:microsoft.com/office/officeart/2005/8/colors/colorful2" csCatId="colorful" phldr="1"/>
      <dgm:spPr/>
      <dgm:t>
        <a:bodyPr rtlCol="0"/>
        <a:lstStyle/>
        <a:p>
          <a:pPr rtl="0"/>
          <a:endParaRPr lang="en-US"/>
        </a:p>
      </dgm:t>
    </dgm:pt>
    <dgm:pt modelId="{1A066BF7-810B-498E-9B71-4BE604C35145}">
      <dgm:prSet phldrT="[Text]" phldr="1"/>
      <dgm:spPr>
        <a:solidFill>
          <a:schemeClr val="tx1">
            <a:lumMod val="90000"/>
            <a:lumOff val="10000"/>
          </a:schemeClr>
        </a:solidFill>
      </dgm:spPr>
      <dgm:t>
        <a:bodyPr rtlCol="0"/>
        <a:lstStyle/>
        <a:p>
          <a:pPr rtl="0"/>
          <a:endParaRPr lang="de-DE" noProof="0" dirty="0">
            <a:solidFill>
              <a:schemeClr val="bg1"/>
            </a:solidFill>
          </a:endParaRPr>
        </a:p>
      </dgm:t>
    </dgm:pt>
    <dgm:pt modelId="{551E2BC4-322B-4917-80F0-6F289DD131BD}" type="parTrans" cxnId="{87998FD1-A301-4733-9331-1795CC56534D}">
      <dgm:prSet/>
      <dgm:spPr/>
      <dgm:t>
        <a:bodyPr rtlCol="0"/>
        <a:lstStyle/>
        <a:p>
          <a:pPr rtl="0"/>
          <a:endParaRPr lang="de-DE" noProof="0" dirty="0">
            <a:solidFill>
              <a:schemeClr val="tx1"/>
            </a:solidFill>
          </a:endParaRPr>
        </a:p>
      </dgm:t>
    </dgm:pt>
    <dgm:pt modelId="{BCD89840-710B-41CC-80E1-A699FA6BF644}" type="sibTrans" cxnId="{87998FD1-A301-4733-9331-1795CC56534D}">
      <dgm:prSet/>
      <dgm:spPr>
        <a:solidFill>
          <a:schemeClr val="tx1">
            <a:lumMod val="75000"/>
            <a:lumOff val="25000"/>
          </a:schemeClr>
        </a:solidFill>
      </dgm:spPr>
      <dgm:t>
        <a:bodyPr rtlCol="0"/>
        <a:lstStyle/>
        <a:p>
          <a:pPr rtl="0"/>
          <a:endParaRPr lang="de-DE" noProof="0" dirty="0">
            <a:solidFill>
              <a:schemeClr val="tx1"/>
            </a:solidFill>
          </a:endParaRPr>
        </a:p>
      </dgm:t>
    </dgm:pt>
    <dgm:pt modelId="{9252A2D7-ECD4-458F-B2BB-B6333EF341C4}">
      <dgm:prSet phldrT="[Text]" phldr="1"/>
      <dgm:spPr>
        <a:solidFill>
          <a:schemeClr val="tx1">
            <a:lumMod val="90000"/>
            <a:lumOff val="10000"/>
          </a:schemeClr>
        </a:solidFill>
      </dgm:spPr>
      <dgm:t>
        <a:bodyPr rtlCol="0"/>
        <a:lstStyle/>
        <a:p>
          <a:pPr rtl="0"/>
          <a:endParaRPr lang="de-DE" noProof="0" dirty="0">
            <a:solidFill>
              <a:schemeClr val="bg1"/>
            </a:solidFill>
          </a:endParaRPr>
        </a:p>
      </dgm:t>
    </dgm:pt>
    <dgm:pt modelId="{311917B2-9CA5-4AEA-A561-283F36BA9267}" type="parTrans" cxnId="{0A72A02A-BAE1-48AC-B158-111E2F363615}">
      <dgm:prSet/>
      <dgm:spPr/>
      <dgm:t>
        <a:bodyPr rtlCol="0"/>
        <a:lstStyle/>
        <a:p>
          <a:pPr rtl="0"/>
          <a:endParaRPr lang="de-DE" noProof="0" dirty="0">
            <a:solidFill>
              <a:schemeClr val="tx1"/>
            </a:solidFill>
          </a:endParaRPr>
        </a:p>
      </dgm:t>
    </dgm:pt>
    <dgm:pt modelId="{61B195D9-EB3C-4802-A6AB-664066A6DE01}" type="sibTrans" cxnId="{0A72A02A-BAE1-48AC-B158-111E2F363615}">
      <dgm:prSet/>
      <dgm:spPr>
        <a:solidFill>
          <a:schemeClr val="tx1">
            <a:lumMod val="75000"/>
            <a:lumOff val="25000"/>
          </a:schemeClr>
        </a:solidFill>
      </dgm:spPr>
      <dgm:t>
        <a:bodyPr rtlCol="0"/>
        <a:lstStyle/>
        <a:p>
          <a:pPr rtl="0"/>
          <a:endParaRPr lang="de-DE" noProof="0" dirty="0">
            <a:solidFill>
              <a:schemeClr val="tx1"/>
            </a:solidFill>
          </a:endParaRPr>
        </a:p>
      </dgm:t>
    </dgm:pt>
    <dgm:pt modelId="{E577C89B-FE67-4FD5-B67B-A9D2B5CF35FB}">
      <dgm:prSet phldrT="[Text]" phldr="1"/>
      <dgm:spPr>
        <a:solidFill>
          <a:schemeClr val="tx1">
            <a:lumMod val="90000"/>
            <a:lumOff val="10000"/>
          </a:schemeClr>
        </a:solidFill>
      </dgm:spPr>
      <dgm:t>
        <a:bodyPr rtlCol="0"/>
        <a:lstStyle/>
        <a:p>
          <a:pPr rtl="0"/>
          <a:endParaRPr lang="de-DE" noProof="0" dirty="0">
            <a:solidFill>
              <a:schemeClr val="bg1"/>
            </a:solidFill>
          </a:endParaRPr>
        </a:p>
      </dgm:t>
    </dgm:pt>
    <dgm:pt modelId="{C1215F53-183B-4576-9940-C093E9334C1D}" type="parTrans" cxnId="{1EF02D92-F5CE-4D6F-8A0D-BEE4E9168B61}">
      <dgm:prSet/>
      <dgm:spPr/>
      <dgm:t>
        <a:bodyPr rtlCol="0"/>
        <a:lstStyle/>
        <a:p>
          <a:pPr rtl="0"/>
          <a:endParaRPr lang="de-DE" noProof="0" dirty="0">
            <a:solidFill>
              <a:schemeClr val="tx1"/>
            </a:solidFill>
          </a:endParaRPr>
        </a:p>
      </dgm:t>
    </dgm:pt>
    <dgm:pt modelId="{895F126D-CBF0-4835-ACDB-7CA05B5379BC}" type="sibTrans" cxnId="{1EF02D92-F5CE-4D6F-8A0D-BEE4E9168B61}">
      <dgm:prSet/>
      <dgm:spPr>
        <a:solidFill>
          <a:schemeClr val="tx1">
            <a:lumMod val="75000"/>
            <a:lumOff val="25000"/>
          </a:schemeClr>
        </a:solidFill>
      </dgm:spPr>
      <dgm:t>
        <a:bodyPr rtlCol="0"/>
        <a:lstStyle/>
        <a:p>
          <a:pPr rtl="0"/>
          <a:endParaRPr lang="de-DE" noProof="0" dirty="0">
            <a:solidFill>
              <a:schemeClr val="tx1"/>
            </a:solidFill>
          </a:endParaRPr>
        </a:p>
      </dgm:t>
    </dgm:pt>
    <dgm:pt modelId="{7DB892B2-0E0D-420C-B451-7722D28313F7}">
      <dgm:prSet phldrT="[Text]" phldr="1"/>
      <dgm:spPr>
        <a:solidFill>
          <a:schemeClr val="tx1">
            <a:lumMod val="90000"/>
            <a:lumOff val="10000"/>
          </a:schemeClr>
        </a:solidFill>
      </dgm:spPr>
      <dgm:t>
        <a:bodyPr rtlCol="0"/>
        <a:lstStyle/>
        <a:p>
          <a:pPr rtl="0"/>
          <a:endParaRPr lang="de-DE" noProof="0" dirty="0">
            <a:solidFill>
              <a:schemeClr val="bg1"/>
            </a:solidFill>
          </a:endParaRPr>
        </a:p>
      </dgm:t>
    </dgm:pt>
    <dgm:pt modelId="{76A5E238-62E3-48E2-B973-3966EC01419B}" type="parTrans" cxnId="{9C8D409F-E410-4D31-9461-8DF8B8961623}">
      <dgm:prSet/>
      <dgm:spPr/>
      <dgm:t>
        <a:bodyPr rtlCol="0"/>
        <a:lstStyle/>
        <a:p>
          <a:pPr rtl="0"/>
          <a:endParaRPr lang="de-DE" noProof="0" dirty="0">
            <a:solidFill>
              <a:schemeClr val="tx1"/>
            </a:solidFill>
          </a:endParaRPr>
        </a:p>
      </dgm:t>
    </dgm:pt>
    <dgm:pt modelId="{5BF1F0BD-2C92-4CA1-93CD-3EA2E09F4EE2}" type="sibTrans" cxnId="{9C8D409F-E410-4D31-9461-8DF8B8961623}">
      <dgm:prSet/>
      <dgm:spPr/>
      <dgm:t>
        <a:bodyPr rtlCol="0"/>
        <a:lstStyle/>
        <a:p>
          <a:pPr rtl="0"/>
          <a:endParaRPr lang="de-DE" noProof="0" dirty="0">
            <a:solidFill>
              <a:schemeClr val="tx1"/>
            </a:solidFill>
          </a:endParaRPr>
        </a:p>
      </dgm:t>
    </dgm:pt>
    <dgm:pt modelId="{E22D0B22-AAAD-4780-89CC-847BAD6F468F}" type="pres">
      <dgm:prSet presAssocID="{1F0FB2EE-4143-43D1-817A-9730FE873531}" presName="Name0" presStyleCnt="0">
        <dgm:presLayoutVars>
          <dgm:dir/>
          <dgm:resizeHandles/>
        </dgm:presLayoutVars>
      </dgm:prSet>
      <dgm:spPr/>
      <dgm:t>
        <a:bodyPr/>
        <a:lstStyle/>
        <a:p>
          <a:endParaRPr lang="de-DE"/>
        </a:p>
      </dgm:t>
    </dgm:pt>
    <dgm:pt modelId="{4B311BFD-8EB7-46E9-A3B6-C5C47CFE6942}" type="pres">
      <dgm:prSet presAssocID="{1A066BF7-810B-498E-9B71-4BE604C35145}" presName="compNode" presStyleCnt="0"/>
      <dgm:spPr/>
    </dgm:pt>
    <dgm:pt modelId="{C8CF5390-16B5-4FC5-8640-64964D240785}" type="pres">
      <dgm:prSet presAssocID="{1A066BF7-810B-498E-9B71-4BE604C35145}" presName="dummyConnPt" presStyleCnt="0"/>
      <dgm:spPr/>
    </dgm:pt>
    <dgm:pt modelId="{4F4DBFEA-6993-43D2-8550-9C63128083EA}" type="pres">
      <dgm:prSet presAssocID="{1A066BF7-810B-498E-9B71-4BE604C35145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E28A262D-0B93-49C0-85A8-FF57875272C2}" type="pres">
      <dgm:prSet presAssocID="{BCD89840-710B-41CC-80E1-A699FA6BF644}" presName="sibTrans" presStyleLbl="bgSibTrans2D1" presStyleIdx="0" presStyleCnt="3"/>
      <dgm:spPr/>
      <dgm:t>
        <a:bodyPr/>
        <a:lstStyle/>
        <a:p>
          <a:endParaRPr lang="de-DE"/>
        </a:p>
      </dgm:t>
    </dgm:pt>
    <dgm:pt modelId="{600DF6F0-DB20-44AB-A812-6F730F846214}" type="pres">
      <dgm:prSet presAssocID="{9252A2D7-ECD4-458F-B2BB-B6333EF341C4}" presName="compNode" presStyleCnt="0"/>
      <dgm:spPr/>
    </dgm:pt>
    <dgm:pt modelId="{DC82E6B6-54CA-493F-AB26-5808786A6FB8}" type="pres">
      <dgm:prSet presAssocID="{9252A2D7-ECD4-458F-B2BB-B6333EF341C4}" presName="dummyConnPt" presStyleCnt="0"/>
      <dgm:spPr/>
    </dgm:pt>
    <dgm:pt modelId="{F1A2D2A9-AB15-455D-A034-0B53446DC5B5}" type="pres">
      <dgm:prSet presAssocID="{9252A2D7-ECD4-458F-B2BB-B6333EF341C4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92340564-8D1D-4B16-8221-86830D7817E6}" type="pres">
      <dgm:prSet presAssocID="{61B195D9-EB3C-4802-A6AB-664066A6DE01}" presName="sibTrans" presStyleLbl="bgSibTrans2D1" presStyleIdx="1" presStyleCnt="3"/>
      <dgm:spPr/>
      <dgm:t>
        <a:bodyPr/>
        <a:lstStyle/>
        <a:p>
          <a:endParaRPr lang="de-DE"/>
        </a:p>
      </dgm:t>
    </dgm:pt>
    <dgm:pt modelId="{806E4064-DD46-43CE-B091-547AA8892C74}" type="pres">
      <dgm:prSet presAssocID="{E577C89B-FE67-4FD5-B67B-A9D2B5CF35FB}" presName="compNode" presStyleCnt="0"/>
      <dgm:spPr/>
    </dgm:pt>
    <dgm:pt modelId="{B0BFAE7C-9CA5-44D3-8507-671EA93AA1E4}" type="pres">
      <dgm:prSet presAssocID="{E577C89B-FE67-4FD5-B67B-A9D2B5CF35FB}" presName="dummyConnPt" presStyleCnt="0"/>
      <dgm:spPr/>
    </dgm:pt>
    <dgm:pt modelId="{0D70175B-6136-44C3-AC35-EDDE7D5FC48B}" type="pres">
      <dgm:prSet presAssocID="{E577C89B-FE67-4FD5-B67B-A9D2B5CF35FB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4970D0ED-1467-43CD-8A03-83FFD3D85C61}" type="pres">
      <dgm:prSet presAssocID="{895F126D-CBF0-4835-ACDB-7CA05B5379BC}" presName="sibTrans" presStyleLbl="bgSibTrans2D1" presStyleIdx="2" presStyleCnt="3"/>
      <dgm:spPr/>
      <dgm:t>
        <a:bodyPr/>
        <a:lstStyle/>
        <a:p>
          <a:endParaRPr lang="de-DE"/>
        </a:p>
      </dgm:t>
    </dgm:pt>
    <dgm:pt modelId="{F1E6E879-A26E-4AAD-B86E-C51525A5F427}" type="pres">
      <dgm:prSet presAssocID="{7DB892B2-0E0D-420C-B451-7722D28313F7}" presName="compNode" presStyleCnt="0"/>
      <dgm:spPr/>
    </dgm:pt>
    <dgm:pt modelId="{1DF61CD0-E7EB-4E1E-B8D5-954CF29E5367}" type="pres">
      <dgm:prSet presAssocID="{7DB892B2-0E0D-420C-B451-7722D28313F7}" presName="dummyConnPt" presStyleCnt="0"/>
      <dgm:spPr/>
    </dgm:pt>
    <dgm:pt modelId="{DF18FD10-B426-424A-8632-4F3E0488E5FC}" type="pres">
      <dgm:prSet presAssocID="{7DB892B2-0E0D-420C-B451-7722D28313F7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</dgm:ptLst>
  <dgm:cxnLst>
    <dgm:cxn modelId="{9385AC80-28E4-4AFF-BBF7-B57100BEF469}" type="presOf" srcId="{9252A2D7-ECD4-458F-B2BB-B6333EF341C4}" destId="{F1A2D2A9-AB15-455D-A034-0B53446DC5B5}" srcOrd="0" destOrd="0" presId="urn:microsoft.com/office/officeart/2005/8/layout/bProcess4"/>
    <dgm:cxn modelId="{1EF02D92-F5CE-4D6F-8A0D-BEE4E9168B61}" srcId="{1F0FB2EE-4143-43D1-817A-9730FE873531}" destId="{E577C89B-FE67-4FD5-B67B-A9D2B5CF35FB}" srcOrd="2" destOrd="0" parTransId="{C1215F53-183B-4576-9940-C093E9334C1D}" sibTransId="{895F126D-CBF0-4835-ACDB-7CA05B5379BC}"/>
    <dgm:cxn modelId="{DD3408F6-062A-417A-8B56-5B3805F2E7D2}" type="presOf" srcId="{BCD89840-710B-41CC-80E1-A699FA6BF644}" destId="{E28A262D-0B93-49C0-85A8-FF57875272C2}" srcOrd="0" destOrd="0" presId="urn:microsoft.com/office/officeart/2005/8/layout/bProcess4"/>
    <dgm:cxn modelId="{41AF9C5C-777D-4AF7-BC44-26C0ABF31CC9}" type="presOf" srcId="{895F126D-CBF0-4835-ACDB-7CA05B5379BC}" destId="{4970D0ED-1467-43CD-8A03-83FFD3D85C61}" srcOrd="0" destOrd="0" presId="urn:microsoft.com/office/officeart/2005/8/layout/bProcess4"/>
    <dgm:cxn modelId="{0A72A02A-BAE1-48AC-B158-111E2F363615}" srcId="{1F0FB2EE-4143-43D1-817A-9730FE873531}" destId="{9252A2D7-ECD4-458F-B2BB-B6333EF341C4}" srcOrd="1" destOrd="0" parTransId="{311917B2-9CA5-4AEA-A561-283F36BA9267}" sibTransId="{61B195D9-EB3C-4802-A6AB-664066A6DE01}"/>
    <dgm:cxn modelId="{87998FD1-A301-4733-9331-1795CC56534D}" srcId="{1F0FB2EE-4143-43D1-817A-9730FE873531}" destId="{1A066BF7-810B-498E-9B71-4BE604C35145}" srcOrd="0" destOrd="0" parTransId="{551E2BC4-322B-4917-80F0-6F289DD131BD}" sibTransId="{BCD89840-710B-41CC-80E1-A699FA6BF644}"/>
    <dgm:cxn modelId="{CC59629F-06B9-471B-80E0-FC51F4475B3D}" type="presOf" srcId="{7DB892B2-0E0D-420C-B451-7722D28313F7}" destId="{DF18FD10-B426-424A-8632-4F3E0488E5FC}" srcOrd="0" destOrd="0" presId="urn:microsoft.com/office/officeart/2005/8/layout/bProcess4"/>
    <dgm:cxn modelId="{EA63878C-6A18-4858-8E30-86D899E53BF1}" type="presOf" srcId="{61B195D9-EB3C-4802-A6AB-664066A6DE01}" destId="{92340564-8D1D-4B16-8221-86830D7817E6}" srcOrd="0" destOrd="0" presId="urn:microsoft.com/office/officeart/2005/8/layout/bProcess4"/>
    <dgm:cxn modelId="{9EF30523-35D7-41AD-B323-AEDEF5D1E3F6}" type="presOf" srcId="{E577C89B-FE67-4FD5-B67B-A9D2B5CF35FB}" destId="{0D70175B-6136-44C3-AC35-EDDE7D5FC48B}" srcOrd="0" destOrd="0" presId="urn:microsoft.com/office/officeart/2005/8/layout/bProcess4"/>
    <dgm:cxn modelId="{9C8D409F-E410-4D31-9461-8DF8B8961623}" srcId="{1F0FB2EE-4143-43D1-817A-9730FE873531}" destId="{7DB892B2-0E0D-420C-B451-7722D28313F7}" srcOrd="3" destOrd="0" parTransId="{76A5E238-62E3-48E2-B973-3966EC01419B}" sibTransId="{5BF1F0BD-2C92-4CA1-93CD-3EA2E09F4EE2}"/>
    <dgm:cxn modelId="{9424868D-8343-45E5-AC5A-7B055F878BFF}" type="presOf" srcId="{1A066BF7-810B-498E-9B71-4BE604C35145}" destId="{4F4DBFEA-6993-43D2-8550-9C63128083EA}" srcOrd="0" destOrd="0" presId="urn:microsoft.com/office/officeart/2005/8/layout/bProcess4"/>
    <dgm:cxn modelId="{A2C00009-8AAD-4FC7-BD1D-A484E3E2852A}" type="presOf" srcId="{1F0FB2EE-4143-43D1-817A-9730FE873531}" destId="{E22D0B22-AAAD-4780-89CC-847BAD6F468F}" srcOrd="0" destOrd="0" presId="urn:microsoft.com/office/officeart/2005/8/layout/bProcess4"/>
    <dgm:cxn modelId="{31903D10-BC41-4974-A829-EA3C7278BC39}" type="presParOf" srcId="{E22D0B22-AAAD-4780-89CC-847BAD6F468F}" destId="{4B311BFD-8EB7-46E9-A3B6-C5C47CFE6942}" srcOrd="0" destOrd="0" presId="urn:microsoft.com/office/officeart/2005/8/layout/bProcess4"/>
    <dgm:cxn modelId="{ED08DCA1-D394-46C6-AFB5-E45D7CD5669A}" type="presParOf" srcId="{4B311BFD-8EB7-46E9-A3B6-C5C47CFE6942}" destId="{C8CF5390-16B5-4FC5-8640-64964D240785}" srcOrd="0" destOrd="0" presId="urn:microsoft.com/office/officeart/2005/8/layout/bProcess4"/>
    <dgm:cxn modelId="{515CF915-6D48-4936-98AC-D566CF36A4A3}" type="presParOf" srcId="{4B311BFD-8EB7-46E9-A3B6-C5C47CFE6942}" destId="{4F4DBFEA-6993-43D2-8550-9C63128083EA}" srcOrd="1" destOrd="0" presId="urn:microsoft.com/office/officeart/2005/8/layout/bProcess4"/>
    <dgm:cxn modelId="{414CE1D3-D08F-4904-973C-D8B601DDB2D9}" type="presParOf" srcId="{E22D0B22-AAAD-4780-89CC-847BAD6F468F}" destId="{E28A262D-0B93-49C0-85A8-FF57875272C2}" srcOrd="1" destOrd="0" presId="urn:microsoft.com/office/officeart/2005/8/layout/bProcess4"/>
    <dgm:cxn modelId="{9AF9CA43-D07C-46B2-BFF6-2DC65FCF161C}" type="presParOf" srcId="{E22D0B22-AAAD-4780-89CC-847BAD6F468F}" destId="{600DF6F0-DB20-44AB-A812-6F730F846214}" srcOrd="2" destOrd="0" presId="urn:microsoft.com/office/officeart/2005/8/layout/bProcess4"/>
    <dgm:cxn modelId="{B2C971F7-586A-4566-B2E7-8A965A94738C}" type="presParOf" srcId="{600DF6F0-DB20-44AB-A812-6F730F846214}" destId="{DC82E6B6-54CA-493F-AB26-5808786A6FB8}" srcOrd="0" destOrd="0" presId="urn:microsoft.com/office/officeart/2005/8/layout/bProcess4"/>
    <dgm:cxn modelId="{5D07AA6D-ACFD-4B80-8E2E-E71227CC8D85}" type="presParOf" srcId="{600DF6F0-DB20-44AB-A812-6F730F846214}" destId="{F1A2D2A9-AB15-455D-A034-0B53446DC5B5}" srcOrd="1" destOrd="0" presId="urn:microsoft.com/office/officeart/2005/8/layout/bProcess4"/>
    <dgm:cxn modelId="{991A866F-8568-47FE-8DF1-D9F011991E13}" type="presParOf" srcId="{E22D0B22-AAAD-4780-89CC-847BAD6F468F}" destId="{92340564-8D1D-4B16-8221-86830D7817E6}" srcOrd="3" destOrd="0" presId="urn:microsoft.com/office/officeart/2005/8/layout/bProcess4"/>
    <dgm:cxn modelId="{45641B45-2EF4-44E1-9E3B-E095C3C4C672}" type="presParOf" srcId="{E22D0B22-AAAD-4780-89CC-847BAD6F468F}" destId="{806E4064-DD46-43CE-B091-547AA8892C74}" srcOrd="4" destOrd="0" presId="urn:microsoft.com/office/officeart/2005/8/layout/bProcess4"/>
    <dgm:cxn modelId="{C915B4C9-1A20-4774-9291-D7D5D5ACFD6B}" type="presParOf" srcId="{806E4064-DD46-43CE-B091-547AA8892C74}" destId="{B0BFAE7C-9CA5-44D3-8507-671EA93AA1E4}" srcOrd="0" destOrd="0" presId="urn:microsoft.com/office/officeart/2005/8/layout/bProcess4"/>
    <dgm:cxn modelId="{DE858634-A3C3-4999-9F00-AF29BB7D7DCF}" type="presParOf" srcId="{806E4064-DD46-43CE-B091-547AA8892C74}" destId="{0D70175B-6136-44C3-AC35-EDDE7D5FC48B}" srcOrd="1" destOrd="0" presId="urn:microsoft.com/office/officeart/2005/8/layout/bProcess4"/>
    <dgm:cxn modelId="{727F7249-4953-472B-A7BF-8FDB60105C5F}" type="presParOf" srcId="{E22D0B22-AAAD-4780-89CC-847BAD6F468F}" destId="{4970D0ED-1467-43CD-8A03-83FFD3D85C61}" srcOrd="5" destOrd="0" presId="urn:microsoft.com/office/officeart/2005/8/layout/bProcess4"/>
    <dgm:cxn modelId="{1B20AB1D-177F-4D7A-9B02-252953A0B67A}" type="presParOf" srcId="{E22D0B22-AAAD-4780-89CC-847BAD6F468F}" destId="{F1E6E879-A26E-4AAD-B86E-C51525A5F427}" srcOrd="6" destOrd="0" presId="urn:microsoft.com/office/officeart/2005/8/layout/bProcess4"/>
    <dgm:cxn modelId="{BB350DE3-3AB6-42B8-9ECE-7C1E4F6E4EB7}" type="presParOf" srcId="{F1E6E879-A26E-4AAD-B86E-C51525A5F427}" destId="{1DF61CD0-E7EB-4E1E-B8D5-954CF29E5367}" srcOrd="0" destOrd="0" presId="urn:microsoft.com/office/officeart/2005/8/layout/bProcess4"/>
    <dgm:cxn modelId="{8B1808DE-4551-48B2-8C6F-58D804C19292}" type="presParOf" srcId="{F1E6E879-A26E-4AAD-B86E-C51525A5F427}" destId="{DF18FD10-B426-424A-8632-4F3E0488E5FC}" srcOrd="1" destOrd="0" presId="urn:microsoft.com/office/officeart/2005/8/layout/bProcess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F0FB2EE-4143-43D1-817A-9730FE873531}" type="doc">
      <dgm:prSet loTypeId="urn:microsoft.com/office/officeart/2005/8/layout/bProcess4" loCatId="process" qsTypeId="urn:microsoft.com/office/officeart/2005/8/quickstyle/simple5" qsCatId="simple" csTypeId="urn:microsoft.com/office/officeart/2005/8/colors/colorful2" csCatId="colorful" phldr="1"/>
      <dgm:spPr/>
      <dgm:t>
        <a:bodyPr rtlCol="0"/>
        <a:lstStyle/>
        <a:p>
          <a:pPr rtl="0"/>
          <a:endParaRPr lang="en-US"/>
        </a:p>
      </dgm:t>
    </dgm:pt>
    <dgm:pt modelId="{1A066BF7-810B-498E-9B71-4BE604C35145}">
      <dgm:prSet phldrT="[Text]" phldr="1"/>
      <dgm:spPr>
        <a:solidFill>
          <a:schemeClr val="tx1">
            <a:lumMod val="90000"/>
            <a:lumOff val="10000"/>
          </a:schemeClr>
        </a:solidFill>
      </dgm:spPr>
      <dgm:t>
        <a:bodyPr rtlCol="0"/>
        <a:lstStyle/>
        <a:p>
          <a:pPr rtl="0"/>
          <a:endParaRPr lang="de-DE" noProof="0" dirty="0">
            <a:solidFill>
              <a:schemeClr val="bg1"/>
            </a:solidFill>
          </a:endParaRPr>
        </a:p>
      </dgm:t>
    </dgm:pt>
    <dgm:pt modelId="{551E2BC4-322B-4917-80F0-6F289DD131BD}" type="parTrans" cxnId="{87998FD1-A301-4733-9331-1795CC56534D}">
      <dgm:prSet/>
      <dgm:spPr/>
      <dgm:t>
        <a:bodyPr rtlCol="0"/>
        <a:lstStyle/>
        <a:p>
          <a:pPr rtl="0"/>
          <a:endParaRPr lang="de-DE" noProof="0" dirty="0">
            <a:solidFill>
              <a:schemeClr val="tx1"/>
            </a:solidFill>
          </a:endParaRPr>
        </a:p>
      </dgm:t>
    </dgm:pt>
    <dgm:pt modelId="{BCD89840-710B-41CC-80E1-A699FA6BF644}" type="sibTrans" cxnId="{87998FD1-A301-4733-9331-1795CC56534D}">
      <dgm:prSet/>
      <dgm:spPr>
        <a:solidFill>
          <a:schemeClr val="tx1">
            <a:lumMod val="75000"/>
            <a:lumOff val="25000"/>
          </a:schemeClr>
        </a:solidFill>
      </dgm:spPr>
      <dgm:t>
        <a:bodyPr rtlCol="0"/>
        <a:lstStyle/>
        <a:p>
          <a:pPr rtl="0"/>
          <a:endParaRPr lang="de-DE" noProof="0" dirty="0">
            <a:solidFill>
              <a:schemeClr val="tx1"/>
            </a:solidFill>
          </a:endParaRPr>
        </a:p>
      </dgm:t>
    </dgm:pt>
    <dgm:pt modelId="{9252A2D7-ECD4-458F-B2BB-B6333EF341C4}">
      <dgm:prSet phldrT="[Text]" phldr="1"/>
      <dgm:spPr>
        <a:solidFill>
          <a:schemeClr val="tx1">
            <a:lumMod val="90000"/>
            <a:lumOff val="10000"/>
          </a:schemeClr>
        </a:solidFill>
      </dgm:spPr>
      <dgm:t>
        <a:bodyPr rtlCol="0"/>
        <a:lstStyle/>
        <a:p>
          <a:pPr rtl="0"/>
          <a:endParaRPr lang="de-DE" noProof="0" dirty="0">
            <a:solidFill>
              <a:schemeClr val="bg1"/>
            </a:solidFill>
          </a:endParaRPr>
        </a:p>
      </dgm:t>
    </dgm:pt>
    <dgm:pt modelId="{311917B2-9CA5-4AEA-A561-283F36BA9267}" type="parTrans" cxnId="{0A72A02A-BAE1-48AC-B158-111E2F363615}">
      <dgm:prSet/>
      <dgm:spPr/>
      <dgm:t>
        <a:bodyPr rtlCol="0"/>
        <a:lstStyle/>
        <a:p>
          <a:pPr rtl="0"/>
          <a:endParaRPr lang="de-DE" noProof="0" dirty="0">
            <a:solidFill>
              <a:schemeClr val="tx1"/>
            </a:solidFill>
          </a:endParaRPr>
        </a:p>
      </dgm:t>
    </dgm:pt>
    <dgm:pt modelId="{61B195D9-EB3C-4802-A6AB-664066A6DE01}" type="sibTrans" cxnId="{0A72A02A-BAE1-48AC-B158-111E2F363615}">
      <dgm:prSet/>
      <dgm:spPr>
        <a:solidFill>
          <a:schemeClr val="tx1">
            <a:lumMod val="75000"/>
            <a:lumOff val="25000"/>
          </a:schemeClr>
        </a:solidFill>
      </dgm:spPr>
      <dgm:t>
        <a:bodyPr rtlCol="0"/>
        <a:lstStyle/>
        <a:p>
          <a:pPr rtl="0"/>
          <a:endParaRPr lang="de-DE" noProof="0" dirty="0">
            <a:solidFill>
              <a:schemeClr val="tx1"/>
            </a:solidFill>
          </a:endParaRPr>
        </a:p>
      </dgm:t>
    </dgm:pt>
    <dgm:pt modelId="{E577C89B-FE67-4FD5-B67B-A9D2B5CF35FB}">
      <dgm:prSet phldrT="[Text]" phldr="1"/>
      <dgm:spPr>
        <a:solidFill>
          <a:schemeClr val="tx1">
            <a:lumMod val="90000"/>
            <a:lumOff val="10000"/>
          </a:schemeClr>
        </a:solidFill>
      </dgm:spPr>
      <dgm:t>
        <a:bodyPr rtlCol="0"/>
        <a:lstStyle/>
        <a:p>
          <a:pPr rtl="0"/>
          <a:endParaRPr lang="de-DE" noProof="0" dirty="0">
            <a:solidFill>
              <a:schemeClr val="bg1"/>
            </a:solidFill>
          </a:endParaRPr>
        </a:p>
      </dgm:t>
    </dgm:pt>
    <dgm:pt modelId="{C1215F53-183B-4576-9940-C093E9334C1D}" type="parTrans" cxnId="{1EF02D92-F5CE-4D6F-8A0D-BEE4E9168B61}">
      <dgm:prSet/>
      <dgm:spPr/>
      <dgm:t>
        <a:bodyPr rtlCol="0"/>
        <a:lstStyle/>
        <a:p>
          <a:pPr rtl="0"/>
          <a:endParaRPr lang="de-DE" noProof="0" dirty="0">
            <a:solidFill>
              <a:schemeClr val="tx1"/>
            </a:solidFill>
          </a:endParaRPr>
        </a:p>
      </dgm:t>
    </dgm:pt>
    <dgm:pt modelId="{895F126D-CBF0-4835-ACDB-7CA05B5379BC}" type="sibTrans" cxnId="{1EF02D92-F5CE-4D6F-8A0D-BEE4E9168B61}">
      <dgm:prSet/>
      <dgm:spPr>
        <a:solidFill>
          <a:schemeClr val="tx1">
            <a:lumMod val="75000"/>
            <a:lumOff val="25000"/>
          </a:schemeClr>
        </a:solidFill>
      </dgm:spPr>
      <dgm:t>
        <a:bodyPr rtlCol="0"/>
        <a:lstStyle/>
        <a:p>
          <a:pPr rtl="0"/>
          <a:endParaRPr lang="de-DE" noProof="0" dirty="0">
            <a:solidFill>
              <a:schemeClr val="tx1"/>
            </a:solidFill>
          </a:endParaRPr>
        </a:p>
      </dgm:t>
    </dgm:pt>
    <dgm:pt modelId="{7DB892B2-0E0D-420C-B451-7722D28313F7}">
      <dgm:prSet phldrT="[Text]" phldr="1"/>
      <dgm:spPr>
        <a:solidFill>
          <a:schemeClr val="tx1">
            <a:lumMod val="90000"/>
            <a:lumOff val="10000"/>
          </a:schemeClr>
        </a:solidFill>
      </dgm:spPr>
      <dgm:t>
        <a:bodyPr rtlCol="0"/>
        <a:lstStyle/>
        <a:p>
          <a:pPr rtl="0"/>
          <a:endParaRPr lang="de-DE" noProof="0" dirty="0">
            <a:solidFill>
              <a:schemeClr val="bg1"/>
            </a:solidFill>
          </a:endParaRPr>
        </a:p>
      </dgm:t>
    </dgm:pt>
    <dgm:pt modelId="{76A5E238-62E3-48E2-B973-3966EC01419B}" type="parTrans" cxnId="{9C8D409F-E410-4D31-9461-8DF8B8961623}">
      <dgm:prSet/>
      <dgm:spPr/>
      <dgm:t>
        <a:bodyPr rtlCol="0"/>
        <a:lstStyle/>
        <a:p>
          <a:pPr rtl="0"/>
          <a:endParaRPr lang="de-DE" noProof="0" dirty="0">
            <a:solidFill>
              <a:schemeClr val="tx1"/>
            </a:solidFill>
          </a:endParaRPr>
        </a:p>
      </dgm:t>
    </dgm:pt>
    <dgm:pt modelId="{5BF1F0BD-2C92-4CA1-93CD-3EA2E09F4EE2}" type="sibTrans" cxnId="{9C8D409F-E410-4D31-9461-8DF8B8961623}">
      <dgm:prSet/>
      <dgm:spPr/>
      <dgm:t>
        <a:bodyPr rtlCol="0"/>
        <a:lstStyle/>
        <a:p>
          <a:pPr rtl="0"/>
          <a:endParaRPr lang="de-DE" noProof="0" dirty="0">
            <a:solidFill>
              <a:schemeClr val="tx1"/>
            </a:solidFill>
          </a:endParaRPr>
        </a:p>
      </dgm:t>
    </dgm:pt>
    <dgm:pt modelId="{E22D0B22-AAAD-4780-89CC-847BAD6F468F}" type="pres">
      <dgm:prSet presAssocID="{1F0FB2EE-4143-43D1-817A-9730FE873531}" presName="Name0" presStyleCnt="0">
        <dgm:presLayoutVars>
          <dgm:dir/>
          <dgm:resizeHandles/>
        </dgm:presLayoutVars>
      </dgm:prSet>
      <dgm:spPr/>
      <dgm:t>
        <a:bodyPr/>
        <a:lstStyle/>
        <a:p>
          <a:endParaRPr lang="de-DE"/>
        </a:p>
      </dgm:t>
    </dgm:pt>
    <dgm:pt modelId="{4B311BFD-8EB7-46E9-A3B6-C5C47CFE6942}" type="pres">
      <dgm:prSet presAssocID="{1A066BF7-810B-498E-9B71-4BE604C35145}" presName="compNode" presStyleCnt="0"/>
      <dgm:spPr/>
    </dgm:pt>
    <dgm:pt modelId="{C8CF5390-16B5-4FC5-8640-64964D240785}" type="pres">
      <dgm:prSet presAssocID="{1A066BF7-810B-498E-9B71-4BE604C35145}" presName="dummyConnPt" presStyleCnt="0"/>
      <dgm:spPr/>
    </dgm:pt>
    <dgm:pt modelId="{4F4DBFEA-6993-43D2-8550-9C63128083EA}" type="pres">
      <dgm:prSet presAssocID="{1A066BF7-810B-498E-9B71-4BE604C35145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E28A262D-0B93-49C0-85A8-FF57875272C2}" type="pres">
      <dgm:prSet presAssocID="{BCD89840-710B-41CC-80E1-A699FA6BF644}" presName="sibTrans" presStyleLbl="bgSibTrans2D1" presStyleIdx="0" presStyleCnt="3"/>
      <dgm:spPr/>
      <dgm:t>
        <a:bodyPr/>
        <a:lstStyle/>
        <a:p>
          <a:endParaRPr lang="de-DE"/>
        </a:p>
      </dgm:t>
    </dgm:pt>
    <dgm:pt modelId="{600DF6F0-DB20-44AB-A812-6F730F846214}" type="pres">
      <dgm:prSet presAssocID="{9252A2D7-ECD4-458F-B2BB-B6333EF341C4}" presName="compNode" presStyleCnt="0"/>
      <dgm:spPr/>
    </dgm:pt>
    <dgm:pt modelId="{DC82E6B6-54CA-493F-AB26-5808786A6FB8}" type="pres">
      <dgm:prSet presAssocID="{9252A2D7-ECD4-458F-B2BB-B6333EF341C4}" presName="dummyConnPt" presStyleCnt="0"/>
      <dgm:spPr/>
    </dgm:pt>
    <dgm:pt modelId="{F1A2D2A9-AB15-455D-A034-0B53446DC5B5}" type="pres">
      <dgm:prSet presAssocID="{9252A2D7-ECD4-458F-B2BB-B6333EF341C4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92340564-8D1D-4B16-8221-86830D7817E6}" type="pres">
      <dgm:prSet presAssocID="{61B195D9-EB3C-4802-A6AB-664066A6DE01}" presName="sibTrans" presStyleLbl="bgSibTrans2D1" presStyleIdx="1" presStyleCnt="3"/>
      <dgm:spPr/>
      <dgm:t>
        <a:bodyPr/>
        <a:lstStyle/>
        <a:p>
          <a:endParaRPr lang="de-DE"/>
        </a:p>
      </dgm:t>
    </dgm:pt>
    <dgm:pt modelId="{806E4064-DD46-43CE-B091-547AA8892C74}" type="pres">
      <dgm:prSet presAssocID="{E577C89B-FE67-4FD5-B67B-A9D2B5CF35FB}" presName="compNode" presStyleCnt="0"/>
      <dgm:spPr/>
    </dgm:pt>
    <dgm:pt modelId="{B0BFAE7C-9CA5-44D3-8507-671EA93AA1E4}" type="pres">
      <dgm:prSet presAssocID="{E577C89B-FE67-4FD5-B67B-A9D2B5CF35FB}" presName="dummyConnPt" presStyleCnt="0"/>
      <dgm:spPr/>
    </dgm:pt>
    <dgm:pt modelId="{0D70175B-6136-44C3-AC35-EDDE7D5FC48B}" type="pres">
      <dgm:prSet presAssocID="{E577C89B-FE67-4FD5-B67B-A9D2B5CF35FB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4970D0ED-1467-43CD-8A03-83FFD3D85C61}" type="pres">
      <dgm:prSet presAssocID="{895F126D-CBF0-4835-ACDB-7CA05B5379BC}" presName="sibTrans" presStyleLbl="bgSibTrans2D1" presStyleIdx="2" presStyleCnt="3"/>
      <dgm:spPr/>
      <dgm:t>
        <a:bodyPr/>
        <a:lstStyle/>
        <a:p>
          <a:endParaRPr lang="de-DE"/>
        </a:p>
      </dgm:t>
    </dgm:pt>
    <dgm:pt modelId="{F1E6E879-A26E-4AAD-B86E-C51525A5F427}" type="pres">
      <dgm:prSet presAssocID="{7DB892B2-0E0D-420C-B451-7722D28313F7}" presName="compNode" presStyleCnt="0"/>
      <dgm:spPr/>
    </dgm:pt>
    <dgm:pt modelId="{1DF61CD0-E7EB-4E1E-B8D5-954CF29E5367}" type="pres">
      <dgm:prSet presAssocID="{7DB892B2-0E0D-420C-B451-7722D28313F7}" presName="dummyConnPt" presStyleCnt="0"/>
      <dgm:spPr/>
    </dgm:pt>
    <dgm:pt modelId="{DF18FD10-B426-424A-8632-4F3E0488E5FC}" type="pres">
      <dgm:prSet presAssocID="{7DB892B2-0E0D-420C-B451-7722D28313F7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</dgm:ptLst>
  <dgm:cxnLst>
    <dgm:cxn modelId="{9385AC80-28E4-4AFF-BBF7-B57100BEF469}" type="presOf" srcId="{9252A2D7-ECD4-458F-B2BB-B6333EF341C4}" destId="{F1A2D2A9-AB15-455D-A034-0B53446DC5B5}" srcOrd="0" destOrd="0" presId="urn:microsoft.com/office/officeart/2005/8/layout/bProcess4"/>
    <dgm:cxn modelId="{1EF02D92-F5CE-4D6F-8A0D-BEE4E9168B61}" srcId="{1F0FB2EE-4143-43D1-817A-9730FE873531}" destId="{E577C89B-FE67-4FD5-B67B-A9D2B5CF35FB}" srcOrd="2" destOrd="0" parTransId="{C1215F53-183B-4576-9940-C093E9334C1D}" sibTransId="{895F126D-CBF0-4835-ACDB-7CA05B5379BC}"/>
    <dgm:cxn modelId="{DD3408F6-062A-417A-8B56-5B3805F2E7D2}" type="presOf" srcId="{BCD89840-710B-41CC-80E1-A699FA6BF644}" destId="{E28A262D-0B93-49C0-85A8-FF57875272C2}" srcOrd="0" destOrd="0" presId="urn:microsoft.com/office/officeart/2005/8/layout/bProcess4"/>
    <dgm:cxn modelId="{41AF9C5C-777D-4AF7-BC44-26C0ABF31CC9}" type="presOf" srcId="{895F126D-CBF0-4835-ACDB-7CA05B5379BC}" destId="{4970D0ED-1467-43CD-8A03-83FFD3D85C61}" srcOrd="0" destOrd="0" presId="urn:microsoft.com/office/officeart/2005/8/layout/bProcess4"/>
    <dgm:cxn modelId="{0A72A02A-BAE1-48AC-B158-111E2F363615}" srcId="{1F0FB2EE-4143-43D1-817A-9730FE873531}" destId="{9252A2D7-ECD4-458F-B2BB-B6333EF341C4}" srcOrd="1" destOrd="0" parTransId="{311917B2-9CA5-4AEA-A561-283F36BA9267}" sibTransId="{61B195D9-EB3C-4802-A6AB-664066A6DE01}"/>
    <dgm:cxn modelId="{87998FD1-A301-4733-9331-1795CC56534D}" srcId="{1F0FB2EE-4143-43D1-817A-9730FE873531}" destId="{1A066BF7-810B-498E-9B71-4BE604C35145}" srcOrd="0" destOrd="0" parTransId="{551E2BC4-322B-4917-80F0-6F289DD131BD}" sibTransId="{BCD89840-710B-41CC-80E1-A699FA6BF644}"/>
    <dgm:cxn modelId="{CC59629F-06B9-471B-80E0-FC51F4475B3D}" type="presOf" srcId="{7DB892B2-0E0D-420C-B451-7722D28313F7}" destId="{DF18FD10-B426-424A-8632-4F3E0488E5FC}" srcOrd="0" destOrd="0" presId="urn:microsoft.com/office/officeart/2005/8/layout/bProcess4"/>
    <dgm:cxn modelId="{EA63878C-6A18-4858-8E30-86D899E53BF1}" type="presOf" srcId="{61B195D9-EB3C-4802-A6AB-664066A6DE01}" destId="{92340564-8D1D-4B16-8221-86830D7817E6}" srcOrd="0" destOrd="0" presId="urn:microsoft.com/office/officeart/2005/8/layout/bProcess4"/>
    <dgm:cxn modelId="{9EF30523-35D7-41AD-B323-AEDEF5D1E3F6}" type="presOf" srcId="{E577C89B-FE67-4FD5-B67B-A9D2B5CF35FB}" destId="{0D70175B-6136-44C3-AC35-EDDE7D5FC48B}" srcOrd="0" destOrd="0" presId="urn:microsoft.com/office/officeart/2005/8/layout/bProcess4"/>
    <dgm:cxn modelId="{9C8D409F-E410-4D31-9461-8DF8B8961623}" srcId="{1F0FB2EE-4143-43D1-817A-9730FE873531}" destId="{7DB892B2-0E0D-420C-B451-7722D28313F7}" srcOrd="3" destOrd="0" parTransId="{76A5E238-62E3-48E2-B973-3966EC01419B}" sibTransId="{5BF1F0BD-2C92-4CA1-93CD-3EA2E09F4EE2}"/>
    <dgm:cxn modelId="{9424868D-8343-45E5-AC5A-7B055F878BFF}" type="presOf" srcId="{1A066BF7-810B-498E-9B71-4BE604C35145}" destId="{4F4DBFEA-6993-43D2-8550-9C63128083EA}" srcOrd="0" destOrd="0" presId="urn:microsoft.com/office/officeart/2005/8/layout/bProcess4"/>
    <dgm:cxn modelId="{A2C00009-8AAD-4FC7-BD1D-A484E3E2852A}" type="presOf" srcId="{1F0FB2EE-4143-43D1-817A-9730FE873531}" destId="{E22D0B22-AAAD-4780-89CC-847BAD6F468F}" srcOrd="0" destOrd="0" presId="urn:microsoft.com/office/officeart/2005/8/layout/bProcess4"/>
    <dgm:cxn modelId="{31903D10-BC41-4974-A829-EA3C7278BC39}" type="presParOf" srcId="{E22D0B22-AAAD-4780-89CC-847BAD6F468F}" destId="{4B311BFD-8EB7-46E9-A3B6-C5C47CFE6942}" srcOrd="0" destOrd="0" presId="urn:microsoft.com/office/officeart/2005/8/layout/bProcess4"/>
    <dgm:cxn modelId="{ED08DCA1-D394-46C6-AFB5-E45D7CD5669A}" type="presParOf" srcId="{4B311BFD-8EB7-46E9-A3B6-C5C47CFE6942}" destId="{C8CF5390-16B5-4FC5-8640-64964D240785}" srcOrd="0" destOrd="0" presId="urn:microsoft.com/office/officeart/2005/8/layout/bProcess4"/>
    <dgm:cxn modelId="{515CF915-6D48-4936-98AC-D566CF36A4A3}" type="presParOf" srcId="{4B311BFD-8EB7-46E9-A3B6-C5C47CFE6942}" destId="{4F4DBFEA-6993-43D2-8550-9C63128083EA}" srcOrd="1" destOrd="0" presId="urn:microsoft.com/office/officeart/2005/8/layout/bProcess4"/>
    <dgm:cxn modelId="{414CE1D3-D08F-4904-973C-D8B601DDB2D9}" type="presParOf" srcId="{E22D0B22-AAAD-4780-89CC-847BAD6F468F}" destId="{E28A262D-0B93-49C0-85A8-FF57875272C2}" srcOrd="1" destOrd="0" presId="urn:microsoft.com/office/officeart/2005/8/layout/bProcess4"/>
    <dgm:cxn modelId="{9AF9CA43-D07C-46B2-BFF6-2DC65FCF161C}" type="presParOf" srcId="{E22D0B22-AAAD-4780-89CC-847BAD6F468F}" destId="{600DF6F0-DB20-44AB-A812-6F730F846214}" srcOrd="2" destOrd="0" presId="urn:microsoft.com/office/officeart/2005/8/layout/bProcess4"/>
    <dgm:cxn modelId="{B2C971F7-586A-4566-B2E7-8A965A94738C}" type="presParOf" srcId="{600DF6F0-DB20-44AB-A812-6F730F846214}" destId="{DC82E6B6-54CA-493F-AB26-5808786A6FB8}" srcOrd="0" destOrd="0" presId="urn:microsoft.com/office/officeart/2005/8/layout/bProcess4"/>
    <dgm:cxn modelId="{5D07AA6D-ACFD-4B80-8E2E-E71227CC8D85}" type="presParOf" srcId="{600DF6F0-DB20-44AB-A812-6F730F846214}" destId="{F1A2D2A9-AB15-455D-A034-0B53446DC5B5}" srcOrd="1" destOrd="0" presId="urn:microsoft.com/office/officeart/2005/8/layout/bProcess4"/>
    <dgm:cxn modelId="{991A866F-8568-47FE-8DF1-D9F011991E13}" type="presParOf" srcId="{E22D0B22-AAAD-4780-89CC-847BAD6F468F}" destId="{92340564-8D1D-4B16-8221-86830D7817E6}" srcOrd="3" destOrd="0" presId="urn:microsoft.com/office/officeart/2005/8/layout/bProcess4"/>
    <dgm:cxn modelId="{45641B45-2EF4-44E1-9E3B-E095C3C4C672}" type="presParOf" srcId="{E22D0B22-AAAD-4780-89CC-847BAD6F468F}" destId="{806E4064-DD46-43CE-B091-547AA8892C74}" srcOrd="4" destOrd="0" presId="urn:microsoft.com/office/officeart/2005/8/layout/bProcess4"/>
    <dgm:cxn modelId="{C915B4C9-1A20-4774-9291-D7D5D5ACFD6B}" type="presParOf" srcId="{806E4064-DD46-43CE-B091-547AA8892C74}" destId="{B0BFAE7C-9CA5-44D3-8507-671EA93AA1E4}" srcOrd="0" destOrd="0" presId="urn:microsoft.com/office/officeart/2005/8/layout/bProcess4"/>
    <dgm:cxn modelId="{DE858634-A3C3-4999-9F00-AF29BB7D7DCF}" type="presParOf" srcId="{806E4064-DD46-43CE-B091-547AA8892C74}" destId="{0D70175B-6136-44C3-AC35-EDDE7D5FC48B}" srcOrd="1" destOrd="0" presId="urn:microsoft.com/office/officeart/2005/8/layout/bProcess4"/>
    <dgm:cxn modelId="{727F7249-4953-472B-A7BF-8FDB60105C5F}" type="presParOf" srcId="{E22D0B22-AAAD-4780-89CC-847BAD6F468F}" destId="{4970D0ED-1467-43CD-8A03-83FFD3D85C61}" srcOrd="5" destOrd="0" presId="urn:microsoft.com/office/officeart/2005/8/layout/bProcess4"/>
    <dgm:cxn modelId="{1B20AB1D-177F-4D7A-9B02-252953A0B67A}" type="presParOf" srcId="{E22D0B22-AAAD-4780-89CC-847BAD6F468F}" destId="{F1E6E879-A26E-4AAD-B86E-C51525A5F427}" srcOrd="6" destOrd="0" presId="urn:microsoft.com/office/officeart/2005/8/layout/bProcess4"/>
    <dgm:cxn modelId="{BB350DE3-3AB6-42B8-9ECE-7C1E4F6E4EB7}" type="presParOf" srcId="{F1E6E879-A26E-4AAD-B86E-C51525A5F427}" destId="{1DF61CD0-E7EB-4E1E-B8D5-954CF29E5367}" srcOrd="0" destOrd="0" presId="urn:microsoft.com/office/officeart/2005/8/layout/bProcess4"/>
    <dgm:cxn modelId="{8B1808DE-4551-48B2-8C6F-58D804C19292}" type="presParOf" srcId="{F1E6E879-A26E-4AAD-B86E-C51525A5F427}" destId="{DF18FD10-B426-424A-8632-4F3E0488E5FC}" srcOrd="1" destOrd="0" presId="urn:microsoft.com/office/officeart/2005/8/layout/bProcess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28A262D-0B93-49C0-85A8-FF57875272C2}">
      <dsp:nvSpPr>
        <dsp:cNvPr id="0" name=""/>
        <dsp:cNvSpPr/>
      </dsp:nvSpPr>
      <dsp:spPr>
        <a:xfrm rot="5400000">
          <a:off x="-356852" y="1216387"/>
          <a:ext cx="1591898" cy="192879"/>
        </a:xfrm>
        <a:prstGeom prst="rect">
          <a:avLst/>
        </a:prstGeom>
        <a:solidFill>
          <a:schemeClr val="tx1">
            <a:lumMod val="75000"/>
            <a:lumOff val="25000"/>
          </a:schemeClr>
        </a:solidFill>
        <a:ln>
          <a:noFill/>
        </a:ln>
        <a:effectLst>
          <a:outerShdw blurRad="44450" dist="13970" dir="5400000" algn="ctr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twoPt" dir="tl"/>
        </a:scene3d>
        <a:sp3d prstMaterial="flat">
          <a:bevelT w="12700" h="25400" prst="coolSlant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4F4DBFEA-6993-43D2-8550-9C63128083EA}">
      <dsp:nvSpPr>
        <dsp:cNvPr id="0" name=""/>
        <dsp:cNvSpPr/>
      </dsp:nvSpPr>
      <dsp:spPr>
        <a:xfrm>
          <a:off x="2758" y="190693"/>
          <a:ext cx="2143109" cy="1285865"/>
        </a:xfrm>
        <a:prstGeom prst="roundRect">
          <a:avLst>
            <a:gd name="adj" fmla="val 10000"/>
          </a:avLst>
        </a:prstGeom>
        <a:solidFill>
          <a:schemeClr val="tx1">
            <a:lumMod val="90000"/>
            <a:lumOff val="10000"/>
          </a:schemeClr>
        </a:solidFill>
        <a:ln>
          <a:noFill/>
        </a:ln>
        <a:effectLst>
          <a:outerShdw blurRad="44450" dist="13970" dir="5400000" algn="ctr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twoPt" dir="tl"/>
        </a:scene3d>
        <a:sp3d prstMaterial="flat">
          <a:bevelT w="12700" h="25400" prst="coolSlant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01930" tIns="201930" rIns="201930" bIns="201930" numCol="1" spcCol="1270" rtlCol="0" anchor="ctr" anchorCtr="0">
          <a:noAutofit/>
        </a:bodyPr>
        <a:lstStyle/>
        <a:p>
          <a:pPr lvl="0" algn="ctr" defTabSz="2355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de-DE" sz="5300" kern="1200" noProof="0" dirty="0">
            <a:solidFill>
              <a:schemeClr val="bg1"/>
            </a:solidFill>
          </a:endParaRPr>
        </a:p>
      </dsp:txBody>
      <dsp:txXfrm>
        <a:off x="40420" y="228355"/>
        <a:ext cx="2067785" cy="1210541"/>
      </dsp:txXfrm>
    </dsp:sp>
    <dsp:sp modelId="{92340564-8D1D-4B16-8221-86830D7817E6}">
      <dsp:nvSpPr>
        <dsp:cNvPr id="0" name=""/>
        <dsp:cNvSpPr/>
      </dsp:nvSpPr>
      <dsp:spPr>
        <a:xfrm>
          <a:off x="446813" y="2020053"/>
          <a:ext cx="2834902" cy="192879"/>
        </a:xfrm>
        <a:prstGeom prst="rect">
          <a:avLst/>
        </a:prstGeom>
        <a:solidFill>
          <a:schemeClr val="tx1">
            <a:lumMod val="75000"/>
            <a:lumOff val="25000"/>
          </a:schemeClr>
        </a:solidFill>
        <a:ln>
          <a:noFill/>
        </a:ln>
        <a:effectLst>
          <a:outerShdw blurRad="44450" dist="13970" dir="5400000" algn="ctr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twoPt" dir="tl"/>
        </a:scene3d>
        <a:sp3d prstMaterial="flat">
          <a:bevelT w="12700" h="25400" prst="coolSlant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F1A2D2A9-AB15-455D-A034-0B53446DC5B5}">
      <dsp:nvSpPr>
        <dsp:cNvPr id="0" name=""/>
        <dsp:cNvSpPr/>
      </dsp:nvSpPr>
      <dsp:spPr>
        <a:xfrm>
          <a:off x="2758" y="1798026"/>
          <a:ext cx="2143109" cy="1285865"/>
        </a:xfrm>
        <a:prstGeom prst="roundRect">
          <a:avLst>
            <a:gd name="adj" fmla="val 10000"/>
          </a:avLst>
        </a:prstGeom>
        <a:solidFill>
          <a:schemeClr val="tx1">
            <a:lumMod val="90000"/>
            <a:lumOff val="10000"/>
          </a:schemeClr>
        </a:solidFill>
        <a:ln>
          <a:noFill/>
        </a:ln>
        <a:effectLst>
          <a:outerShdw blurRad="44450" dist="13970" dir="5400000" algn="ctr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twoPt" dir="tl"/>
        </a:scene3d>
        <a:sp3d prstMaterial="flat">
          <a:bevelT w="12700" h="25400" prst="coolSlant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01930" tIns="201930" rIns="201930" bIns="201930" numCol="1" spcCol="1270" rtlCol="0" anchor="ctr" anchorCtr="0">
          <a:noAutofit/>
        </a:bodyPr>
        <a:lstStyle/>
        <a:p>
          <a:pPr lvl="0" algn="ctr" defTabSz="2355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de-DE" sz="5300" kern="1200" noProof="0" dirty="0">
            <a:solidFill>
              <a:schemeClr val="bg1"/>
            </a:solidFill>
          </a:endParaRPr>
        </a:p>
      </dsp:txBody>
      <dsp:txXfrm>
        <a:off x="40420" y="1835688"/>
        <a:ext cx="2067785" cy="1210541"/>
      </dsp:txXfrm>
    </dsp:sp>
    <dsp:sp modelId="{4970D0ED-1467-43CD-8A03-83FFD3D85C61}">
      <dsp:nvSpPr>
        <dsp:cNvPr id="0" name=""/>
        <dsp:cNvSpPr/>
      </dsp:nvSpPr>
      <dsp:spPr>
        <a:xfrm rot="16200000">
          <a:off x="2493483" y="1216387"/>
          <a:ext cx="1591898" cy="192879"/>
        </a:xfrm>
        <a:prstGeom prst="rect">
          <a:avLst/>
        </a:prstGeom>
        <a:solidFill>
          <a:schemeClr val="tx1">
            <a:lumMod val="75000"/>
            <a:lumOff val="25000"/>
          </a:schemeClr>
        </a:solidFill>
        <a:ln>
          <a:noFill/>
        </a:ln>
        <a:effectLst>
          <a:outerShdw blurRad="44450" dist="13970" dir="5400000" algn="ctr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twoPt" dir="tl"/>
        </a:scene3d>
        <a:sp3d prstMaterial="flat">
          <a:bevelT w="12700" h="25400" prst="coolSlant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0D70175B-6136-44C3-AC35-EDDE7D5FC48B}">
      <dsp:nvSpPr>
        <dsp:cNvPr id="0" name=""/>
        <dsp:cNvSpPr/>
      </dsp:nvSpPr>
      <dsp:spPr>
        <a:xfrm>
          <a:off x="2853094" y="1798026"/>
          <a:ext cx="2143109" cy="1285865"/>
        </a:xfrm>
        <a:prstGeom prst="roundRect">
          <a:avLst>
            <a:gd name="adj" fmla="val 10000"/>
          </a:avLst>
        </a:prstGeom>
        <a:solidFill>
          <a:schemeClr val="tx1">
            <a:lumMod val="90000"/>
            <a:lumOff val="10000"/>
          </a:schemeClr>
        </a:solidFill>
        <a:ln>
          <a:noFill/>
        </a:ln>
        <a:effectLst>
          <a:outerShdw blurRad="44450" dist="13970" dir="5400000" algn="ctr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twoPt" dir="tl"/>
        </a:scene3d>
        <a:sp3d prstMaterial="flat">
          <a:bevelT w="12700" h="25400" prst="coolSlant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01930" tIns="201930" rIns="201930" bIns="201930" numCol="1" spcCol="1270" rtlCol="0" anchor="ctr" anchorCtr="0">
          <a:noAutofit/>
        </a:bodyPr>
        <a:lstStyle/>
        <a:p>
          <a:pPr lvl="0" algn="ctr" defTabSz="2355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de-DE" sz="5300" kern="1200" noProof="0" dirty="0">
            <a:solidFill>
              <a:schemeClr val="bg1"/>
            </a:solidFill>
          </a:endParaRPr>
        </a:p>
      </dsp:txBody>
      <dsp:txXfrm>
        <a:off x="2890756" y="1835688"/>
        <a:ext cx="2067785" cy="1210541"/>
      </dsp:txXfrm>
    </dsp:sp>
    <dsp:sp modelId="{DF18FD10-B426-424A-8632-4F3E0488E5FC}">
      <dsp:nvSpPr>
        <dsp:cNvPr id="0" name=""/>
        <dsp:cNvSpPr/>
      </dsp:nvSpPr>
      <dsp:spPr>
        <a:xfrm>
          <a:off x="2853094" y="190693"/>
          <a:ext cx="2143109" cy="1285865"/>
        </a:xfrm>
        <a:prstGeom prst="roundRect">
          <a:avLst>
            <a:gd name="adj" fmla="val 10000"/>
          </a:avLst>
        </a:prstGeom>
        <a:solidFill>
          <a:schemeClr val="tx1">
            <a:lumMod val="90000"/>
            <a:lumOff val="10000"/>
          </a:schemeClr>
        </a:solidFill>
        <a:ln>
          <a:noFill/>
        </a:ln>
        <a:effectLst>
          <a:outerShdw blurRad="44450" dist="13970" dir="5400000" algn="ctr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twoPt" dir="tl"/>
        </a:scene3d>
        <a:sp3d prstMaterial="flat">
          <a:bevelT w="12700" h="25400" prst="coolSlant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01930" tIns="201930" rIns="201930" bIns="201930" numCol="1" spcCol="1270" rtlCol="0" anchor="ctr" anchorCtr="0">
          <a:noAutofit/>
        </a:bodyPr>
        <a:lstStyle/>
        <a:p>
          <a:pPr lvl="0" algn="ctr" defTabSz="2355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de-DE" sz="5300" kern="1200" noProof="0" dirty="0">
            <a:solidFill>
              <a:schemeClr val="bg1"/>
            </a:solidFill>
          </a:endParaRPr>
        </a:p>
      </dsp:txBody>
      <dsp:txXfrm>
        <a:off x="2890756" y="228355"/>
        <a:ext cx="2067785" cy="121054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28A262D-0B93-49C0-85A8-FF57875272C2}">
      <dsp:nvSpPr>
        <dsp:cNvPr id="0" name=""/>
        <dsp:cNvSpPr/>
      </dsp:nvSpPr>
      <dsp:spPr>
        <a:xfrm rot="5400000">
          <a:off x="-356852" y="1216387"/>
          <a:ext cx="1591898" cy="192879"/>
        </a:xfrm>
        <a:prstGeom prst="rect">
          <a:avLst/>
        </a:prstGeom>
        <a:solidFill>
          <a:schemeClr val="tx1">
            <a:lumMod val="75000"/>
            <a:lumOff val="25000"/>
          </a:schemeClr>
        </a:solidFill>
        <a:ln>
          <a:noFill/>
        </a:ln>
        <a:effectLst>
          <a:outerShdw blurRad="44450" dist="13970" dir="5400000" algn="ctr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twoPt" dir="tl"/>
        </a:scene3d>
        <a:sp3d prstMaterial="flat">
          <a:bevelT w="12700" h="25400" prst="coolSlant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4F4DBFEA-6993-43D2-8550-9C63128083EA}">
      <dsp:nvSpPr>
        <dsp:cNvPr id="0" name=""/>
        <dsp:cNvSpPr/>
      </dsp:nvSpPr>
      <dsp:spPr>
        <a:xfrm>
          <a:off x="2758" y="190693"/>
          <a:ext cx="2143109" cy="1285865"/>
        </a:xfrm>
        <a:prstGeom prst="roundRect">
          <a:avLst>
            <a:gd name="adj" fmla="val 10000"/>
          </a:avLst>
        </a:prstGeom>
        <a:solidFill>
          <a:schemeClr val="tx1">
            <a:lumMod val="90000"/>
            <a:lumOff val="10000"/>
          </a:schemeClr>
        </a:solidFill>
        <a:ln>
          <a:noFill/>
        </a:ln>
        <a:effectLst>
          <a:outerShdw blurRad="44450" dist="13970" dir="5400000" algn="ctr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twoPt" dir="tl"/>
        </a:scene3d>
        <a:sp3d prstMaterial="flat">
          <a:bevelT w="12700" h="25400" prst="coolSlant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01930" tIns="201930" rIns="201930" bIns="201930" numCol="1" spcCol="1270" rtlCol="0" anchor="ctr" anchorCtr="0">
          <a:noAutofit/>
        </a:bodyPr>
        <a:lstStyle/>
        <a:p>
          <a:pPr lvl="0" algn="ctr" defTabSz="2355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de-DE" sz="5300" kern="1200" noProof="0" dirty="0">
            <a:solidFill>
              <a:schemeClr val="bg1"/>
            </a:solidFill>
          </a:endParaRPr>
        </a:p>
      </dsp:txBody>
      <dsp:txXfrm>
        <a:off x="40420" y="228355"/>
        <a:ext cx="2067785" cy="1210541"/>
      </dsp:txXfrm>
    </dsp:sp>
    <dsp:sp modelId="{92340564-8D1D-4B16-8221-86830D7817E6}">
      <dsp:nvSpPr>
        <dsp:cNvPr id="0" name=""/>
        <dsp:cNvSpPr/>
      </dsp:nvSpPr>
      <dsp:spPr>
        <a:xfrm>
          <a:off x="446813" y="2020053"/>
          <a:ext cx="2834902" cy="192879"/>
        </a:xfrm>
        <a:prstGeom prst="rect">
          <a:avLst/>
        </a:prstGeom>
        <a:solidFill>
          <a:schemeClr val="tx1">
            <a:lumMod val="75000"/>
            <a:lumOff val="25000"/>
          </a:schemeClr>
        </a:solidFill>
        <a:ln>
          <a:noFill/>
        </a:ln>
        <a:effectLst>
          <a:outerShdw blurRad="44450" dist="13970" dir="5400000" algn="ctr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twoPt" dir="tl"/>
        </a:scene3d>
        <a:sp3d prstMaterial="flat">
          <a:bevelT w="12700" h="25400" prst="coolSlant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F1A2D2A9-AB15-455D-A034-0B53446DC5B5}">
      <dsp:nvSpPr>
        <dsp:cNvPr id="0" name=""/>
        <dsp:cNvSpPr/>
      </dsp:nvSpPr>
      <dsp:spPr>
        <a:xfrm>
          <a:off x="2758" y="1798026"/>
          <a:ext cx="2143109" cy="1285865"/>
        </a:xfrm>
        <a:prstGeom prst="roundRect">
          <a:avLst>
            <a:gd name="adj" fmla="val 10000"/>
          </a:avLst>
        </a:prstGeom>
        <a:solidFill>
          <a:schemeClr val="tx1">
            <a:lumMod val="90000"/>
            <a:lumOff val="10000"/>
          </a:schemeClr>
        </a:solidFill>
        <a:ln>
          <a:noFill/>
        </a:ln>
        <a:effectLst>
          <a:outerShdw blurRad="44450" dist="13970" dir="5400000" algn="ctr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twoPt" dir="tl"/>
        </a:scene3d>
        <a:sp3d prstMaterial="flat">
          <a:bevelT w="12700" h="25400" prst="coolSlant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01930" tIns="201930" rIns="201930" bIns="201930" numCol="1" spcCol="1270" rtlCol="0" anchor="ctr" anchorCtr="0">
          <a:noAutofit/>
        </a:bodyPr>
        <a:lstStyle/>
        <a:p>
          <a:pPr lvl="0" algn="ctr" defTabSz="2355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de-DE" sz="5300" kern="1200" noProof="0" dirty="0">
            <a:solidFill>
              <a:schemeClr val="bg1"/>
            </a:solidFill>
          </a:endParaRPr>
        </a:p>
      </dsp:txBody>
      <dsp:txXfrm>
        <a:off x="40420" y="1835688"/>
        <a:ext cx="2067785" cy="1210541"/>
      </dsp:txXfrm>
    </dsp:sp>
    <dsp:sp modelId="{4970D0ED-1467-43CD-8A03-83FFD3D85C61}">
      <dsp:nvSpPr>
        <dsp:cNvPr id="0" name=""/>
        <dsp:cNvSpPr/>
      </dsp:nvSpPr>
      <dsp:spPr>
        <a:xfrm rot="16200000">
          <a:off x="2493483" y="1216387"/>
          <a:ext cx="1591898" cy="192879"/>
        </a:xfrm>
        <a:prstGeom prst="rect">
          <a:avLst/>
        </a:prstGeom>
        <a:solidFill>
          <a:schemeClr val="tx1">
            <a:lumMod val="75000"/>
            <a:lumOff val="25000"/>
          </a:schemeClr>
        </a:solidFill>
        <a:ln>
          <a:noFill/>
        </a:ln>
        <a:effectLst>
          <a:outerShdw blurRad="44450" dist="13970" dir="5400000" algn="ctr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twoPt" dir="tl"/>
        </a:scene3d>
        <a:sp3d prstMaterial="flat">
          <a:bevelT w="12700" h="25400" prst="coolSlant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0D70175B-6136-44C3-AC35-EDDE7D5FC48B}">
      <dsp:nvSpPr>
        <dsp:cNvPr id="0" name=""/>
        <dsp:cNvSpPr/>
      </dsp:nvSpPr>
      <dsp:spPr>
        <a:xfrm>
          <a:off x="2853094" y="1798026"/>
          <a:ext cx="2143109" cy="1285865"/>
        </a:xfrm>
        <a:prstGeom prst="roundRect">
          <a:avLst>
            <a:gd name="adj" fmla="val 10000"/>
          </a:avLst>
        </a:prstGeom>
        <a:solidFill>
          <a:schemeClr val="tx1">
            <a:lumMod val="90000"/>
            <a:lumOff val="10000"/>
          </a:schemeClr>
        </a:solidFill>
        <a:ln>
          <a:noFill/>
        </a:ln>
        <a:effectLst>
          <a:outerShdw blurRad="44450" dist="13970" dir="5400000" algn="ctr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twoPt" dir="tl"/>
        </a:scene3d>
        <a:sp3d prstMaterial="flat">
          <a:bevelT w="12700" h="25400" prst="coolSlant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01930" tIns="201930" rIns="201930" bIns="201930" numCol="1" spcCol="1270" rtlCol="0" anchor="ctr" anchorCtr="0">
          <a:noAutofit/>
        </a:bodyPr>
        <a:lstStyle/>
        <a:p>
          <a:pPr lvl="0" algn="ctr" defTabSz="2355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de-DE" sz="5300" kern="1200" noProof="0" dirty="0">
            <a:solidFill>
              <a:schemeClr val="bg1"/>
            </a:solidFill>
          </a:endParaRPr>
        </a:p>
      </dsp:txBody>
      <dsp:txXfrm>
        <a:off x="2890756" y="1835688"/>
        <a:ext cx="2067785" cy="1210541"/>
      </dsp:txXfrm>
    </dsp:sp>
    <dsp:sp modelId="{DF18FD10-B426-424A-8632-4F3E0488E5FC}">
      <dsp:nvSpPr>
        <dsp:cNvPr id="0" name=""/>
        <dsp:cNvSpPr/>
      </dsp:nvSpPr>
      <dsp:spPr>
        <a:xfrm>
          <a:off x="2853094" y="190693"/>
          <a:ext cx="2143109" cy="1285865"/>
        </a:xfrm>
        <a:prstGeom prst="roundRect">
          <a:avLst>
            <a:gd name="adj" fmla="val 10000"/>
          </a:avLst>
        </a:prstGeom>
        <a:solidFill>
          <a:schemeClr val="tx1">
            <a:lumMod val="90000"/>
            <a:lumOff val="10000"/>
          </a:schemeClr>
        </a:solidFill>
        <a:ln>
          <a:noFill/>
        </a:ln>
        <a:effectLst>
          <a:outerShdw blurRad="44450" dist="13970" dir="5400000" algn="ctr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twoPt" dir="tl"/>
        </a:scene3d>
        <a:sp3d prstMaterial="flat">
          <a:bevelT w="12700" h="25400" prst="coolSlant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01930" tIns="201930" rIns="201930" bIns="201930" numCol="1" spcCol="1270" rtlCol="0" anchor="ctr" anchorCtr="0">
          <a:noAutofit/>
        </a:bodyPr>
        <a:lstStyle/>
        <a:p>
          <a:pPr lvl="0" algn="ctr" defTabSz="2355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de-DE" sz="5300" kern="1200" noProof="0" dirty="0">
            <a:solidFill>
              <a:schemeClr val="bg1"/>
            </a:solidFill>
          </a:endParaRPr>
        </a:p>
      </dsp:txBody>
      <dsp:txXfrm>
        <a:off x="2890756" y="228355"/>
        <a:ext cx="2067785" cy="121054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28A262D-0B93-49C0-85A8-FF57875272C2}">
      <dsp:nvSpPr>
        <dsp:cNvPr id="0" name=""/>
        <dsp:cNvSpPr/>
      </dsp:nvSpPr>
      <dsp:spPr>
        <a:xfrm rot="5400000">
          <a:off x="-356852" y="1216387"/>
          <a:ext cx="1591898" cy="192879"/>
        </a:xfrm>
        <a:prstGeom prst="rect">
          <a:avLst/>
        </a:prstGeom>
        <a:solidFill>
          <a:schemeClr val="tx1">
            <a:lumMod val="75000"/>
            <a:lumOff val="25000"/>
          </a:schemeClr>
        </a:solidFill>
        <a:ln>
          <a:noFill/>
        </a:ln>
        <a:effectLst>
          <a:outerShdw blurRad="44450" dist="13970" dir="5400000" algn="ctr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twoPt" dir="tl"/>
        </a:scene3d>
        <a:sp3d prstMaterial="flat">
          <a:bevelT w="12700" h="25400" prst="coolSlant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4F4DBFEA-6993-43D2-8550-9C63128083EA}">
      <dsp:nvSpPr>
        <dsp:cNvPr id="0" name=""/>
        <dsp:cNvSpPr/>
      </dsp:nvSpPr>
      <dsp:spPr>
        <a:xfrm>
          <a:off x="2758" y="190693"/>
          <a:ext cx="2143109" cy="1285865"/>
        </a:xfrm>
        <a:prstGeom prst="roundRect">
          <a:avLst>
            <a:gd name="adj" fmla="val 10000"/>
          </a:avLst>
        </a:prstGeom>
        <a:solidFill>
          <a:schemeClr val="tx1">
            <a:lumMod val="90000"/>
            <a:lumOff val="10000"/>
          </a:schemeClr>
        </a:solidFill>
        <a:ln>
          <a:noFill/>
        </a:ln>
        <a:effectLst>
          <a:outerShdw blurRad="44450" dist="13970" dir="5400000" algn="ctr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twoPt" dir="tl"/>
        </a:scene3d>
        <a:sp3d prstMaterial="flat">
          <a:bevelT w="12700" h="25400" prst="coolSlant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01930" tIns="201930" rIns="201930" bIns="201930" numCol="1" spcCol="1270" rtlCol="0" anchor="ctr" anchorCtr="0">
          <a:noAutofit/>
        </a:bodyPr>
        <a:lstStyle/>
        <a:p>
          <a:pPr lvl="0" algn="ctr" defTabSz="2355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de-DE" sz="5300" kern="1200" noProof="0" dirty="0">
            <a:solidFill>
              <a:schemeClr val="bg1"/>
            </a:solidFill>
          </a:endParaRPr>
        </a:p>
      </dsp:txBody>
      <dsp:txXfrm>
        <a:off x="40420" y="228355"/>
        <a:ext cx="2067785" cy="1210541"/>
      </dsp:txXfrm>
    </dsp:sp>
    <dsp:sp modelId="{92340564-8D1D-4B16-8221-86830D7817E6}">
      <dsp:nvSpPr>
        <dsp:cNvPr id="0" name=""/>
        <dsp:cNvSpPr/>
      </dsp:nvSpPr>
      <dsp:spPr>
        <a:xfrm>
          <a:off x="446813" y="2020053"/>
          <a:ext cx="2834902" cy="192879"/>
        </a:xfrm>
        <a:prstGeom prst="rect">
          <a:avLst/>
        </a:prstGeom>
        <a:solidFill>
          <a:schemeClr val="tx1">
            <a:lumMod val="75000"/>
            <a:lumOff val="25000"/>
          </a:schemeClr>
        </a:solidFill>
        <a:ln>
          <a:noFill/>
        </a:ln>
        <a:effectLst>
          <a:outerShdw blurRad="44450" dist="13970" dir="5400000" algn="ctr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twoPt" dir="tl"/>
        </a:scene3d>
        <a:sp3d prstMaterial="flat">
          <a:bevelT w="12700" h="25400" prst="coolSlant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F1A2D2A9-AB15-455D-A034-0B53446DC5B5}">
      <dsp:nvSpPr>
        <dsp:cNvPr id="0" name=""/>
        <dsp:cNvSpPr/>
      </dsp:nvSpPr>
      <dsp:spPr>
        <a:xfrm>
          <a:off x="2758" y="1798026"/>
          <a:ext cx="2143109" cy="1285865"/>
        </a:xfrm>
        <a:prstGeom prst="roundRect">
          <a:avLst>
            <a:gd name="adj" fmla="val 10000"/>
          </a:avLst>
        </a:prstGeom>
        <a:solidFill>
          <a:schemeClr val="tx1">
            <a:lumMod val="90000"/>
            <a:lumOff val="10000"/>
          </a:schemeClr>
        </a:solidFill>
        <a:ln>
          <a:noFill/>
        </a:ln>
        <a:effectLst>
          <a:outerShdw blurRad="44450" dist="13970" dir="5400000" algn="ctr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twoPt" dir="tl"/>
        </a:scene3d>
        <a:sp3d prstMaterial="flat">
          <a:bevelT w="12700" h="25400" prst="coolSlant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01930" tIns="201930" rIns="201930" bIns="201930" numCol="1" spcCol="1270" rtlCol="0" anchor="ctr" anchorCtr="0">
          <a:noAutofit/>
        </a:bodyPr>
        <a:lstStyle/>
        <a:p>
          <a:pPr lvl="0" algn="ctr" defTabSz="2355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de-DE" sz="5300" kern="1200" noProof="0" dirty="0">
            <a:solidFill>
              <a:schemeClr val="bg1"/>
            </a:solidFill>
          </a:endParaRPr>
        </a:p>
      </dsp:txBody>
      <dsp:txXfrm>
        <a:off x="40420" y="1835688"/>
        <a:ext cx="2067785" cy="1210541"/>
      </dsp:txXfrm>
    </dsp:sp>
    <dsp:sp modelId="{4970D0ED-1467-43CD-8A03-83FFD3D85C61}">
      <dsp:nvSpPr>
        <dsp:cNvPr id="0" name=""/>
        <dsp:cNvSpPr/>
      </dsp:nvSpPr>
      <dsp:spPr>
        <a:xfrm rot="16200000">
          <a:off x="2493483" y="1216387"/>
          <a:ext cx="1591898" cy="192879"/>
        </a:xfrm>
        <a:prstGeom prst="rect">
          <a:avLst/>
        </a:prstGeom>
        <a:solidFill>
          <a:schemeClr val="tx1">
            <a:lumMod val="75000"/>
            <a:lumOff val="25000"/>
          </a:schemeClr>
        </a:solidFill>
        <a:ln>
          <a:noFill/>
        </a:ln>
        <a:effectLst>
          <a:outerShdw blurRad="44450" dist="13970" dir="5400000" algn="ctr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twoPt" dir="tl"/>
        </a:scene3d>
        <a:sp3d prstMaterial="flat">
          <a:bevelT w="12700" h="25400" prst="coolSlant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0D70175B-6136-44C3-AC35-EDDE7D5FC48B}">
      <dsp:nvSpPr>
        <dsp:cNvPr id="0" name=""/>
        <dsp:cNvSpPr/>
      </dsp:nvSpPr>
      <dsp:spPr>
        <a:xfrm>
          <a:off x="2853094" y="1798026"/>
          <a:ext cx="2143109" cy="1285865"/>
        </a:xfrm>
        <a:prstGeom prst="roundRect">
          <a:avLst>
            <a:gd name="adj" fmla="val 10000"/>
          </a:avLst>
        </a:prstGeom>
        <a:solidFill>
          <a:schemeClr val="tx1">
            <a:lumMod val="90000"/>
            <a:lumOff val="10000"/>
          </a:schemeClr>
        </a:solidFill>
        <a:ln>
          <a:noFill/>
        </a:ln>
        <a:effectLst>
          <a:outerShdw blurRad="44450" dist="13970" dir="5400000" algn="ctr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twoPt" dir="tl"/>
        </a:scene3d>
        <a:sp3d prstMaterial="flat">
          <a:bevelT w="12700" h="25400" prst="coolSlant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01930" tIns="201930" rIns="201930" bIns="201930" numCol="1" spcCol="1270" rtlCol="0" anchor="ctr" anchorCtr="0">
          <a:noAutofit/>
        </a:bodyPr>
        <a:lstStyle/>
        <a:p>
          <a:pPr lvl="0" algn="ctr" defTabSz="2355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de-DE" sz="5300" kern="1200" noProof="0" dirty="0">
            <a:solidFill>
              <a:schemeClr val="bg1"/>
            </a:solidFill>
          </a:endParaRPr>
        </a:p>
      </dsp:txBody>
      <dsp:txXfrm>
        <a:off x="2890756" y="1835688"/>
        <a:ext cx="2067785" cy="1210541"/>
      </dsp:txXfrm>
    </dsp:sp>
    <dsp:sp modelId="{DF18FD10-B426-424A-8632-4F3E0488E5FC}">
      <dsp:nvSpPr>
        <dsp:cNvPr id="0" name=""/>
        <dsp:cNvSpPr/>
      </dsp:nvSpPr>
      <dsp:spPr>
        <a:xfrm>
          <a:off x="2853094" y="190693"/>
          <a:ext cx="2143109" cy="1285865"/>
        </a:xfrm>
        <a:prstGeom prst="roundRect">
          <a:avLst>
            <a:gd name="adj" fmla="val 10000"/>
          </a:avLst>
        </a:prstGeom>
        <a:solidFill>
          <a:schemeClr val="tx1">
            <a:lumMod val="90000"/>
            <a:lumOff val="10000"/>
          </a:schemeClr>
        </a:solidFill>
        <a:ln>
          <a:noFill/>
        </a:ln>
        <a:effectLst>
          <a:outerShdw blurRad="44450" dist="13970" dir="5400000" algn="ctr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twoPt" dir="tl"/>
        </a:scene3d>
        <a:sp3d prstMaterial="flat">
          <a:bevelT w="12700" h="25400" prst="coolSlant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01930" tIns="201930" rIns="201930" bIns="201930" numCol="1" spcCol="1270" rtlCol="0" anchor="ctr" anchorCtr="0">
          <a:noAutofit/>
        </a:bodyPr>
        <a:lstStyle/>
        <a:p>
          <a:pPr lvl="0" algn="ctr" defTabSz="2355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de-DE" sz="5300" kern="1200" noProof="0" dirty="0">
            <a:solidFill>
              <a:schemeClr val="bg1"/>
            </a:solidFill>
          </a:endParaRPr>
        </a:p>
      </dsp:txBody>
      <dsp:txXfrm>
        <a:off x="2890756" y="228355"/>
        <a:ext cx="2067785" cy="1210541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28A262D-0B93-49C0-85A8-FF57875272C2}">
      <dsp:nvSpPr>
        <dsp:cNvPr id="0" name=""/>
        <dsp:cNvSpPr/>
      </dsp:nvSpPr>
      <dsp:spPr>
        <a:xfrm rot="5400000">
          <a:off x="-356852" y="1216387"/>
          <a:ext cx="1591898" cy="192879"/>
        </a:xfrm>
        <a:prstGeom prst="rect">
          <a:avLst/>
        </a:prstGeom>
        <a:solidFill>
          <a:schemeClr val="tx1">
            <a:lumMod val="75000"/>
            <a:lumOff val="25000"/>
          </a:schemeClr>
        </a:solidFill>
        <a:ln>
          <a:noFill/>
        </a:ln>
        <a:effectLst>
          <a:outerShdw blurRad="44450" dist="13970" dir="5400000" algn="ctr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twoPt" dir="tl"/>
        </a:scene3d>
        <a:sp3d prstMaterial="flat">
          <a:bevelT w="12700" h="25400" prst="coolSlant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4F4DBFEA-6993-43D2-8550-9C63128083EA}">
      <dsp:nvSpPr>
        <dsp:cNvPr id="0" name=""/>
        <dsp:cNvSpPr/>
      </dsp:nvSpPr>
      <dsp:spPr>
        <a:xfrm>
          <a:off x="2758" y="190693"/>
          <a:ext cx="2143109" cy="1285865"/>
        </a:xfrm>
        <a:prstGeom prst="roundRect">
          <a:avLst>
            <a:gd name="adj" fmla="val 10000"/>
          </a:avLst>
        </a:prstGeom>
        <a:solidFill>
          <a:schemeClr val="tx1">
            <a:lumMod val="90000"/>
            <a:lumOff val="10000"/>
          </a:schemeClr>
        </a:solidFill>
        <a:ln>
          <a:noFill/>
        </a:ln>
        <a:effectLst>
          <a:outerShdw blurRad="44450" dist="13970" dir="5400000" algn="ctr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twoPt" dir="tl"/>
        </a:scene3d>
        <a:sp3d prstMaterial="flat">
          <a:bevelT w="12700" h="25400" prst="coolSlant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01930" tIns="201930" rIns="201930" bIns="201930" numCol="1" spcCol="1270" rtlCol="0" anchor="ctr" anchorCtr="0">
          <a:noAutofit/>
        </a:bodyPr>
        <a:lstStyle/>
        <a:p>
          <a:pPr lvl="0" algn="ctr" defTabSz="2355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de-DE" sz="5300" kern="1200" noProof="0" dirty="0">
            <a:solidFill>
              <a:schemeClr val="bg1"/>
            </a:solidFill>
          </a:endParaRPr>
        </a:p>
      </dsp:txBody>
      <dsp:txXfrm>
        <a:off x="40420" y="228355"/>
        <a:ext cx="2067785" cy="1210541"/>
      </dsp:txXfrm>
    </dsp:sp>
    <dsp:sp modelId="{92340564-8D1D-4B16-8221-86830D7817E6}">
      <dsp:nvSpPr>
        <dsp:cNvPr id="0" name=""/>
        <dsp:cNvSpPr/>
      </dsp:nvSpPr>
      <dsp:spPr>
        <a:xfrm>
          <a:off x="446813" y="2020053"/>
          <a:ext cx="2834902" cy="192879"/>
        </a:xfrm>
        <a:prstGeom prst="rect">
          <a:avLst/>
        </a:prstGeom>
        <a:solidFill>
          <a:schemeClr val="tx1">
            <a:lumMod val="75000"/>
            <a:lumOff val="25000"/>
          </a:schemeClr>
        </a:solidFill>
        <a:ln>
          <a:noFill/>
        </a:ln>
        <a:effectLst>
          <a:outerShdw blurRad="44450" dist="13970" dir="5400000" algn="ctr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twoPt" dir="tl"/>
        </a:scene3d>
        <a:sp3d prstMaterial="flat">
          <a:bevelT w="12700" h="25400" prst="coolSlant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F1A2D2A9-AB15-455D-A034-0B53446DC5B5}">
      <dsp:nvSpPr>
        <dsp:cNvPr id="0" name=""/>
        <dsp:cNvSpPr/>
      </dsp:nvSpPr>
      <dsp:spPr>
        <a:xfrm>
          <a:off x="2758" y="1798026"/>
          <a:ext cx="2143109" cy="1285865"/>
        </a:xfrm>
        <a:prstGeom prst="roundRect">
          <a:avLst>
            <a:gd name="adj" fmla="val 10000"/>
          </a:avLst>
        </a:prstGeom>
        <a:solidFill>
          <a:schemeClr val="tx1">
            <a:lumMod val="90000"/>
            <a:lumOff val="10000"/>
          </a:schemeClr>
        </a:solidFill>
        <a:ln>
          <a:noFill/>
        </a:ln>
        <a:effectLst>
          <a:outerShdw blurRad="44450" dist="13970" dir="5400000" algn="ctr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twoPt" dir="tl"/>
        </a:scene3d>
        <a:sp3d prstMaterial="flat">
          <a:bevelT w="12700" h="25400" prst="coolSlant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01930" tIns="201930" rIns="201930" bIns="201930" numCol="1" spcCol="1270" rtlCol="0" anchor="ctr" anchorCtr="0">
          <a:noAutofit/>
        </a:bodyPr>
        <a:lstStyle/>
        <a:p>
          <a:pPr lvl="0" algn="ctr" defTabSz="2355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de-DE" sz="5300" kern="1200" noProof="0" dirty="0">
            <a:solidFill>
              <a:schemeClr val="bg1"/>
            </a:solidFill>
          </a:endParaRPr>
        </a:p>
      </dsp:txBody>
      <dsp:txXfrm>
        <a:off x="40420" y="1835688"/>
        <a:ext cx="2067785" cy="1210541"/>
      </dsp:txXfrm>
    </dsp:sp>
    <dsp:sp modelId="{4970D0ED-1467-43CD-8A03-83FFD3D85C61}">
      <dsp:nvSpPr>
        <dsp:cNvPr id="0" name=""/>
        <dsp:cNvSpPr/>
      </dsp:nvSpPr>
      <dsp:spPr>
        <a:xfrm rot="16200000">
          <a:off x="2493483" y="1216387"/>
          <a:ext cx="1591898" cy="192879"/>
        </a:xfrm>
        <a:prstGeom prst="rect">
          <a:avLst/>
        </a:prstGeom>
        <a:solidFill>
          <a:schemeClr val="tx1">
            <a:lumMod val="75000"/>
            <a:lumOff val="25000"/>
          </a:schemeClr>
        </a:solidFill>
        <a:ln>
          <a:noFill/>
        </a:ln>
        <a:effectLst>
          <a:outerShdw blurRad="44450" dist="13970" dir="5400000" algn="ctr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twoPt" dir="tl"/>
        </a:scene3d>
        <a:sp3d prstMaterial="flat">
          <a:bevelT w="12700" h="25400" prst="coolSlant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0D70175B-6136-44C3-AC35-EDDE7D5FC48B}">
      <dsp:nvSpPr>
        <dsp:cNvPr id="0" name=""/>
        <dsp:cNvSpPr/>
      </dsp:nvSpPr>
      <dsp:spPr>
        <a:xfrm>
          <a:off x="2853094" y="1798026"/>
          <a:ext cx="2143109" cy="1285865"/>
        </a:xfrm>
        <a:prstGeom prst="roundRect">
          <a:avLst>
            <a:gd name="adj" fmla="val 10000"/>
          </a:avLst>
        </a:prstGeom>
        <a:solidFill>
          <a:schemeClr val="tx1">
            <a:lumMod val="90000"/>
            <a:lumOff val="10000"/>
          </a:schemeClr>
        </a:solidFill>
        <a:ln>
          <a:noFill/>
        </a:ln>
        <a:effectLst>
          <a:outerShdw blurRad="44450" dist="13970" dir="5400000" algn="ctr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twoPt" dir="tl"/>
        </a:scene3d>
        <a:sp3d prstMaterial="flat">
          <a:bevelT w="12700" h="25400" prst="coolSlant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01930" tIns="201930" rIns="201930" bIns="201930" numCol="1" spcCol="1270" rtlCol="0" anchor="ctr" anchorCtr="0">
          <a:noAutofit/>
        </a:bodyPr>
        <a:lstStyle/>
        <a:p>
          <a:pPr lvl="0" algn="ctr" defTabSz="2355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de-DE" sz="5300" kern="1200" noProof="0" dirty="0">
            <a:solidFill>
              <a:schemeClr val="bg1"/>
            </a:solidFill>
          </a:endParaRPr>
        </a:p>
      </dsp:txBody>
      <dsp:txXfrm>
        <a:off x="2890756" y="1835688"/>
        <a:ext cx="2067785" cy="1210541"/>
      </dsp:txXfrm>
    </dsp:sp>
    <dsp:sp modelId="{DF18FD10-B426-424A-8632-4F3E0488E5FC}">
      <dsp:nvSpPr>
        <dsp:cNvPr id="0" name=""/>
        <dsp:cNvSpPr/>
      </dsp:nvSpPr>
      <dsp:spPr>
        <a:xfrm>
          <a:off x="2853094" y="190693"/>
          <a:ext cx="2143109" cy="1285865"/>
        </a:xfrm>
        <a:prstGeom prst="roundRect">
          <a:avLst>
            <a:gd name="adj" fmla="val 10000"/>
          </a:avLst>
        </a:prstGeom>
        <a:solidFill>
          <a:schemeClr val="tx1">
            <a:lumMod val="90000"/>
            <a:lumOff val="10000"/>
          </a:schemeClr>
        </a:solidFill>
        <a:ln>
          <a:noFill/>
        </a:ln>
        <a:effectLst>
          <a:outerShdw blurRad="44450" dist="13970" dir="5400000" algn="ctr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twoPt" dir="tl"/>
        </a:scene3d>
        <a:sp3d prstMaterial="flat">
          <a:bevelT w="12700" h="25400" prst="coolSlant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01930" tIns="201930" rIns="201930" bIns="201930" numCol="1" spcCol="1270" rtlCol="0" anchor="ctr" anchorCtr="0">
          <a:noAutofit/>
        </a:bodyPr>
        <a:lstStyle/>
        <a:p>
          <a:pPr lvl="0" algn="ctr" defTabSz="2355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de-DE" sz="5300" kern="1200" noProof="0" dirty="0">
            <a:solidFill>
              <a:schemeClr val="bg1"/>
            </a:solidFill>
          </a:endParaRPr>
        </a:p>
      </dsp:txBody>
      <dsp:txXfrm>
        <a:off x="2890756" y="228355"/>
        <a:ext cx="2067785" cy="121054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bProcess4">
  <dgm:title val=""/>
  <dgm:desc val=""/>
  <dgm:catLst>
    <dgm:cat type="process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  <dgm:pt modelId="7">
          <dgm:prSet phldr="1"/>
        </dgm:pt>
        <dgm:pt modelId="8">
          <dgm:prSet phldr="1"/>
        </dgm:pt>
        <dgm:pt modelId="9">
          <dgm:prSet phldr="1"/>
        </dgm:pt>
      </dgm:ptLst>
      <dgm:cxnLst>
        <dgm:cxn modelId="10" srcId="0" destId="1" srcOrd="0" destOrd="0"/>
        <dgm:cxn modelId="11" srcId="0" destId="2" srcOrd="1" destOrd="0"/>
        <dgm:cxn modelId="12" srcId="0" destId="3" srcOrd="2" destOrd="0"/>
        <dgm:cxn modelId="13" srcId="0" destId="4" srcOrd="3" destOrd="0"/>
        <dgm:cxn modelId="14" srcId="0" destId="5" srcOrd="4" destOrd="0"/>
        <dgm:cxn modelId="15" srcId="0" destId="6" srcOrd="5" destOrd="0"/>
        <dgm:cxn modelId="16" srcId="0" destId="7" srcOrd="6" destOrd="0"/>
        <dgm:cxn modelId="17" srcId="0" destId="8" srcOrd="7" destOrd="0"/>
        <dgm:cxn modelId="18" srcId="0" destId="9" srcOrd="8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/>
    </dgm:varLst>
    <dgm:choose name="Name1">
      <dgm:if name="Name2" func="var" arg="dir" op="equ" val="norm">
        <dgm:alg type="snake">
          <dgm:param type="grDir" val="tL"/>
          <dgm:param type="flowDir" val="col"/>
          <dgm:param type="contDir" val="revDir"/>
          <dgm:param type="bkpt" val="bal"/>
        </dgm:alg>
      </dgm:if>
      <dgm:else name="Name3">
        <dgm:alg type="snake">
          <dgm:param type="grDir" val="tR"/>
          <dgm:param type="flowDir" val="col"/>
          <dgm:param type="contDir" val="revDir"/>
          <dgm:param type="bkpt" val="bal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w" fact="0.6"/>
      <dgm:constr type="h" for="ch" forName="sibTrans" refType="h" refFor="ch" refForName="compNode" op="equ" fact="0.25"/>
      <dgm:constr type="sp" refType="w" fact="0.33"/>
      <dgm:constr type="primFontSz" for="des" forName="node" op="equ" val="65"/>
    </dgm:constrLst>
    <dgm:ruleLst/>
    <dgm:forEach name="nodes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axis="self" func="var" arg="dir" op="equ" val="norm">
            <dgm:constrLst>
              <dgm:constr type="l" for="ch" forName="dummyConnPt" refType="w" fact="0.2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if>
          <dgm:else name="Name6">
            <dgm:constrLst>
              <dgm:constr type="l" for="ch" forName="dummyConnPt" refType="w" fact="0.8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else>
        </dgm:choose>
        <dgm:ruleLst/>
        <dgm:layoutNode name="dummyConnPt" styleLbl="node1" moveWith="node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node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  <dgm:constr type="primFontSz" val="65"/>
          </dgm:constrLst>
          <dgm:ruleLst>
            <dgm:rule type="primFontSz" val="5" fact="NaN" max="NaN"/>
          </dgm:ruleLst>
        </dgm:layoutNode>
      </dgm:layoutNode>
      <dgm:forEach name="sibTransForEach" axis="followSib" cnt="1">
        <dgm:layoutNode name="sibTrans" styleLbl="bgSibTrans2D1">
          <dgm:choose name="Name7">
            <dgm:if name="Name8" axis="self" func="var" arg="dir" op="equ" val="norm">
              <dgm:alg type="conn">
                <dgm:param type="srcNode" val="dummyConnPt"/>
                <dgm:param type="dstNode" val="dummyConnPt"/>
                <dgm:param type="begPts" val="bCtr, midR, tCtr"/>
                <dgm:param type="endPts" val="tCtr, midL, bCtr"/>
                <dgm:param type="begSty" val="noArr"/>
                <dgm:param type="endSty" val="noArr"/>
              </dgm:alg>
            </dgm:if>
            <dgm:else name="Name9">
              <dgm:alg type="conn">
                <dgm:param type="srcNode" val="dummyConnPt"/>
                <dgm:param type="dstNode" val="dummyConnPt"/>
                <dgm:param type="begPts" val="bCtr, midL, tCtr"/>
                <dgm:param type="endPts" val="tCtr, midR, bCtr"/>
                <dgm:param type="begSty" val="noArr"/>
                <dgm:param type="endSty" val="noAr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/>
            <dgm:constr type="endPad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bProcess4">
  <dgm:title val=""/>
  <dgm:desc val=""/>
  <dgm:catLst>
    <dgm:cat type="process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  <dgm:pt modelId="7">
          <dgm:prSet phldr="1"/>
        </dgm:pt>
        <dgm:pt modelId="8">
          <dgm:prSet phldr="1"/>
        </dgm:pt>
        <dgm:pt modelId="9">
          <dgm:prSet phldr="1"/>
        </dgm:pt>
      </dgm:ptLst>
      <dgm:cxnLst>
        <dgm:cxn modelId="10" srcId="0" destId="1" srcOrd="0" destOrd="0"/>
        <dgm:cxn modelId="11" srcId="0" destId="2" srcOrd="1" destOrd="0"/>
        <dgm:cxn modelId="12" srcId="0" destId="3" srcOrd="2" destOrd="0"/>
        <dgm:cxn modelId="13" srcId="0" destId="4" srcOrd="3" destOrd="0"/>
        <dgm:cxn modelId="14" srcId="0" destId="5" srcOrd="4" destOrd="0"/>
        <dgm:cxn modelId="15" srcId="0" destId="6" srcOrd="5" destOrd="0"/>
        <dgm:cxn modelId="16" srcId="0" destId="7" srcOrd="6" destOrd="0"/>
        <dgm:cxn modelId="17" srcId="0" destId="8" srcOrd="7" destOrd="0"/>
        <dgm:cxn modelId="18" srcId="0" destId="9" srcOrd="8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/>
    </dgm:varLst>
    <dgm:choose name="Name1">
      <dgm:if name="Name2" func="var" arg="dir" op="equ" val="norm">
        <dgm:alg type="snake">
          <dgm:param type="grDir" val="tL"/>
          <dgm:param type="flowDir" val="col"/>
          <dgm:param type="contDir" val="revDir"/>
          <dgm:param type="bkpt" val="bal"/>
        </dgm:alg>
      </dgm:if>
      <dgm:else name="Name3">
        <dgm:alg type="snake">
          <dgm:param type="grDir" val="tR"/>
          <dgm:param type="flowDir" val="col"/>
          <dgm:param type="contDir" val="revDir"/>
          <dgm:param type="bkpt" val="bal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w" fact="0.6"/>
      <dgm:constr type="h" for="ch" forName="sibTrans" refType="h" refFor="ch" refForName="compNode" op="equ" fact="0.25"/>
      <dgm:constr type="sp" refType="w" fact="0.33"/>
      <dgm:constr type="primFontSz" for="des" forName="node" op="equ" val="65"/>
    </dgm:constrLst>
    <dgm:ruleLst/>
    <dgm:forEach name="nodes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axis="self" func="var" arg="dir" op="equ" val="norm">
            <dgm:constrLst>
              <dgm:constr type="l" for="ch" forName="dummyConnPt" refType="w" fact="0.2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if>
          <dgm:else name="Name6">
            <dgm:constrLst>
              <dgm:constr type="l" for="ch" forName="dummyConnPt" refType="w" fact="0.8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else>
        </dgm:choose>
        <dgm:ruleLst/>
        <dgm:layoutNode name="dummyConnPt" styleLbl="node1" moveWith="node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node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  <dgm:constr type="primFontSz" val="65"/>
          </dgm:constrLst>
          <dgm:ruleLst>
            <dgm:rule type="primFontSz" val="5" fact="NaN" max="NaN"/>
          </dgm:ruleLst>
        </dgm:layoutNode>
      </dgm:layoutNode>
      <dgm:forEach name="sibTransForEach" axis="followSib" cnt="1">
        <dgm:layoutNode name="sibTrans" styleLbl="bgSibTrans2D1">
          <dgm:choose name="Name7">
            <dgm:if name="Name8" axis="self" func="var" arg="dir" op="equ" val="norm">
              <dgm:alg type="conn">
                <dgm:param type="srcNode" val="dummyConnPt"/>
                <dgm:param type="dstNode" val="dummyConnPt"/>
                <dgm:param type="begPts" val="bCtr, midR, tCtr"/>
                <dgm:param type="endPts" val="tCtr, midL, bCtr"/>
                <dgm:param type="begSty" val="noArr"/>
                <dgm:param type="endSty" val="noArr"/>
              </dgm:alg>
            </dgm:if>
            <dgm:else name="Name9">
              <dgm:alg type="conn">
                <dgm:param type="srcNode" val="dummyConnPt"/>
                <dgm:param type="dstNode" val="dummyConnPt"/>
                <dgm:param type="begPts" val="bCtr, midL, tCtr"/>
                <dgm:param type="endPts" val="tCtr, midR, bCtr"/>
                <dgm:param type="begSty" val="noArr"/>
                <dgm:param type="endSty" val="noAr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/>
            <dgm:constr type="endPad"/>
          </dgm:constrLst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bProcess4">
  <dgm:title val=""/>
  <dgm:desc val=""/>
  <dgm:catLst>
    <dgm:cat type="process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  <dgm:pt modelId="7">
          <dgm:prSet phldr="1"/>
        </dgm:pt>
        <dgm:pt modelId="8">
          <dgm:prSet phldr="1"/>
        </dgm:pt>
        <dgm:pt modelId="9">
          <dgm:prSet phldr="1"/>
        </dgm:pt>
      </dgm:ptLst>
      <dgm:cxnLst>
        <dgm:cxn modelId="10" srcId="0" destId="1" srcOrd="0" destOrd="0"/>
        <dgm:cxn modelId="11" srcId="0" destId="2" srcOrd="1" destOrd="0"/>
        <dgm:cxn modelId="12" srcId="0" destId="3" srcOrd="2" destOrd="0"/>
        <dgm:cxn modelId="13" srcId="0" destId="4" srcOrd="3" destOrd="0"/>
        <dgm:cxn modelId="14" srcId="0" destId="5" srcOrd="4" destOrd="0"/>
        <dgm:cxn modelId="15" srcId="0" destId="6" srcOrd="5" destOrd="0"/>
        <dgm:cxn modelId="16" srcId="0" destId="7" srcOrd="6" destOrd="0"/>
        <dgm:cxn modelId="17" srcId="0" destId="8" srcOrd="7" destOrd="0"/>
        <dgm:cxn modelId="18" srcId="0" destId="9" srcOrd="8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/>
    </dgm:varLst>
    <dgm:choose name="Name1">
      <dgm:if name="Name2" func="var" arg="dir" op="equ" val="norm">
        <dgm:alg type="snake">
          <dgm:param type="grDir" val="tL"/>
          <dgm:param type="flowDir" val="col"/>
          <dgm:param type="contDir" val="revDir"/>
          <dgm:param type="bkpt" val="bal"/>
        </dgm:alg>
      </dgm:if>
      <dgm:else name="Name3">
        <dgm:alg type="snake">
          <dgm:param type="grDir" val="tR"/>
          <dgm:param type="flowDir" val="col"/>
          <dgm:param type="contDir" val="revDir"/>
          <dgm:param type="bkpt" val="bal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w" fact="0.6"/>
      <dgm:constr type="h" for="ch" forName="sibTrans" refType="h" refFor="ch" refForName="compNode" op="equ" fact="0.25"/>
      <dgm:constr type="sp" refType="w" fact="0.33"/>
      <dgm:constr type="primFontSz" for="des" forName="node" op="equ" val="65"/>
    </dgm:constrLst>
    <dgm:ruleLst/>
    <dgm:forEach name="nodes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axis="self" func="var" arg="dir" op="equ" val="norm">
            <dgm:constrLst>
              <dgm:constr type="l" for="ch" forName="dummyConnPt" refType="w" fact="0.2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if>
          <dgm:else name="Name6">
            <dgm:constrLst>
              <dgm:constr type="l" for="ch" forName="dummyConnPt" refType="w" fact="0.8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else>
        </dgm:choose>
        <dgm:ruleLst/>
        <dgm:layoutNode name="dummyConnPt" styleLbl="node1" moveWith="node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node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  <dgm:constr type="primFontSz" val="65"/>
          </dgm:constrLst>
          <dgm:ruleLst>
            <dgm:rule type="primFontSz" val="5" fact="NaN" max="NaN"/>
          </dgm:ruleLst>
        </dgm:layoutNode>
      </dgm:layoutNode>
      <dgm:forEach name="sibTransForEach" axis="followSib" cnt="1">
        <dgm:layoutNode name="sibTrans" styleLbl="bgSibTrans2D1">
          <dgm:choose name="Name7">
            <dgm:if name="Name8" axis="self" func="var" arg="dir" op="equ" val="norm">
              <dgm:alg type="conn">
                <dgm:param type="srcNode" val="dummyConnPt"/>
                <dgm:param type="dstNode" val="dummyConnPt"/>
                <dgm:param type="begPts" val="bCtr, midR, tCtr"/>
                <dgm:param type="endPts" val="tCtr, midL, bCtr"/>
                <dgm:param type="begSty" val="noArr"/>
                <dgm:param type="endSty" val="noArr"/>
              </dgm:alg>
            </dgm:if>
            <dgm:else name="Name9">
              <dgm:alg type="conn">
                <dgm:param type="srcNode" val="dummyConnPt"/>
                <dgm:param type="dstNode" val="dummyConnPt"/>
                <dgm:param type="begPts" val="bCtr, midL, tCtr"/>
                <dgm:param type="endPts" val="tCtr, midR, bCtr"/>
                <dgm:param type="begSty" val="noArr"/>
                <dgm:param type="endSty" val="noAr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/>
            <dgm:constr type="endPad"/>
          </dgm:constrLst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bProcess4">
  <dgm:title val=""/>
  <dgm:desc val=""/>
  <dgm:catLst>
    <dgm:cat type="process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  <dgm:pt modelId="7">
          <dgm:prSet phldr="1"/>
        </dgm:pt>
        <dgm:pt modelId="8">
          <dgm:prSet phldr="1"/>
        </dgm:pt>
        <dgm:pt modelId="9">
          <dgm:prSet phldr="1"/>
        </dgm:pt>
      </dgm:ptLst>
      <dgm:cxnLst>
        <dgm:cxn modelId="10" srcId="0" destId="1" srcOrd="0" destOrd="0"/>
        <dgm:cxn modelId="11" srcId="0" destId="2" srcOrd="1" destOrd="0"/>
        <dgm:cxn modelId="12" srcId="0" destId="3" srcOrd="2" destOrd="0"/>
        <dgm:cxn modelId="13" srcId="0" destId="4" srcOrd="3" destOrd="0"/>
        <dgm:cxn modelId="14" srcId="0" destId="5" srcOrd="4" destOrd="0"/>
        <dgm:cxn modelId="15" srcId="0" destId="6" srcOrd="5" destOrd="0"/>
        <dgm:cxn modelId="16" srcId="0" destId="7" srcOrd="6" destOrd="0"/>
        <dgm:cxn modelId="17" srcId="0" destId="8" srcOrd="7" destOrd="0"/>
        <dgm:cxn modelId="18" srcId="0" destId="9" srcOrd="8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/>
    </dgm:varLst>
    <dgm:choose name="Name1">
      <dgm:if name="Name2" func="var" arg="dir" op="equ" val="norm">
        <dgm:alg type="snake">
          <dgm:param type="grDir" val="tL"/>
          <dgm:param type="flowDir" val="col"/>
          <dgm:param type="contDir" val="revDir"/>
          <dgm:param type="bkpt" val="bal"/>
        </dgm:alg>
      </dgm:if>
      <dgm:else name="Name3">
        <dgm:alg type="snake">
          <dgm:param type="grDir" val="tR"/>
          <dgm:param type="flowDir" val="col"/>
          <dgm:param type="contDir" val="revDir"/>
          <dgm:param type="bkpt" val="bal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w" fact="0.6"/>
      <dgm:constr type="h" for="ch" forName="sibTrans" refType="h" refFor="ch" refForName="compNode" op="equ" fact="0.25"/>
      <dgm:constr type="sp" refType="w" fact="0.33"/>
      <dgm:constr type="primFontSz" for="des" forName="node" op="equ" val="65"/>
    </dgm:constrLst>
    <dgm:ruleLst/>
    <dgm:forEach name="nodes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axis="self" func="var" arg="dir" op="equ" val="norm">
            <dgm:constrLst>
              <dgm:constr type="l" for="ch" forName="dummyConnPt" refType="w" fact="0.2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if>
          <dgm:else name="Name6">
            <dgm:constrLst>
              <dgm:constr type="l" for="ch" forName="dummyConnPt" refType="w" fact="0.8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else>
        </dgm:choose>
        <dgm:ruleLst/>
        <dgm:layoutNode name="dummyConnPt" styleLbl="node1" moveWith="node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node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  <dgm:constr type="primFontSz" val="65"/>
          </dgm:constrLst>
          <dgm:ruleLst>
            <dgm:rule type="primFontSz" val="5" fact="NaN" max="NaN"/>
          </dgm:ruleLst>
        </dgm:layoutNode>
      </dgm:layoutNode>
      <dgm:forEach name="sibTransForEach" axis="followSib" cnt="1">
        <dgm:layoutNode name="sibTrans" styleLbl="bgSibTrans2D1">
          <dgm:choose name="Name7">
            <dgm:if name="Name8" axis="self" func="var" arg="dir" op="equ" val="norm">
              <dgm:alg type="conn">
                <dgm:param type="srcNode" val="dummyConnPt"/>
                <dgm:param type="dstNode" val="dummyConnPt"/>
                <dgm:param type="begPts" val="bCtr, midR, tCtr"/>
                <dgm:param type="endPts" val="tCtr, midL, bCtr"/>
                <dgm:param type="begSty" val="noArr"/>
                <dgm:param type="endSty" val="noArr"/>
              </dgm:alg>
            </dgm:if>
            <dgm:else name="Name9">
              <dgm:alg type="conn">
                <dgm:param type="srcNode" val="dummyConnPt"/>
                <dgm:param type="dstNode" val="dummyConnPt"/>
                <dgm:param type="begPts" val="bCtr, midL, tCtr"/>
                <dgm:param type="endPts" val="tCtr, midR, bCtr"/>
                <dgm:param type="begSty" val="noArr"/>
                <dgm:param type="endSty" val="noAr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/>
            <dgm:constr type="endPad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C8313CE1-8C8F-458E-8197-D079736DD89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324655F2-111A-406B-A108-5030B7F556B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FF6716-91C8-43B5-8A44-D65BE93BEAF4}" type="datetimeFigureOut">
              <a:rPr lang="de-DE" smtClean="0"/>
              <a:t>05.05.2022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AE65DAAE-84E3-463F-885C-81BFD1BBA23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72082727-C8E9-4453-8315-2D075B46D41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285DE5-24CB-40FB-BB3B-F5E35AE5401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7725245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 noProof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F9EC6D-9C59-4223-964A-334E089F8126}" type="datetimeFigureOut">
              <a:rPr lang="de-DE" noProof="0" smtClean="0"/>
              <a:t>05.05.2022</a:t>
            </a:fld>
            <a:endParaRPr lang="de-DE" noProof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 noProof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noProof="0"/>
              <a:t>Textmasterformate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 noProof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EB2DAB-85D8-4EA8-8EA4-376013B7B13D}" type="slidenum">
              <a:rPr lang="de-DE" noProof="0" smtClean="0"/>
              <a:t>‹Nr.›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158377788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EB2DAB-85D8-4EA8-8EA4-376013B7B13D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1706665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EB2DAB-85D8-4EA8-8EA4-376013B7B13D}" type="slidenum">
              <a:rPr lang="de-DE" noProof="0" smtClean="0"/>
              <a:t>10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21851433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EB2DAB-85D8-4EA8-8EA4-376013B7B13D}" type="slidenum">
              <a:rPr lang="de-DE" noProof="0" smtClean="0"/>
              <a:t>11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352102976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EB2DAB-85D8-4EA8-8EA4-376013B7B13D}" type="slidenum">
              <a:rPr lang="de-DE" noProof="0" smtClean="0"/>
              <a:t>12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247180524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EB2DAB-85D8-4EA8-8EA4-376013B7B13D}" type="slidenum">
              <a:rPr lang="de-DE" noProof="0" smtClean="0"/>
              <a:t>13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277009192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EB2DAB-85D8-4EA8-8EA4-376013B7B13D}" type="slidenum">
              <a:rPr lang="de-DE" noProof="0" smtClean="0"/>
              <a:t>14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246987231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EB2DAB-85D8-4EA8-8EA4-376013B7B13D}" type="slidenum">
              <a:rPr lang="de-DE" noProof="0" smtClean="0"/>
              <a:t>15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178307330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EB2DAB-85D8-4EA8-8EA4-376013B7B13D}" type="slidenum">
              <a:rPr lang="de-DE" noProof="0" smtClean="0"/>
              <a:t>16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54491128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EB2DAB-85D8-4EA8-8EA4-376013B7B13D}" type="slidenum">
              <a:rPr lang="de-DE" noProof="0" smtClean="0"/>
              <a:t>17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301187781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EB2DAB-85D8-4EA8-8EA4-376013B7B13D}" type="slidenum">
              <a:rPr lang="de-DE" noProof="0" smtClean="0"/>
              <a:t>18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219457454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EB2DAB-85D8-4EA8-8EA4-376013B7B13D}" type="slidenum">
              <a:rPr lang="de-DE" noProof="0" smtClean="0"/>
              <a:t>19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5458536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EB2DAB-85D8-4EA8-8EA4-376013B7B13D}" type="slidenum">
              <a:rPr lang="de-DE" noProof="0" smtClean="0"/>
              <a:t>2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191210643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EB2DAB-85D8-4EA8-8EA4-376013B7B13D}" type="slidenum">
              <a:rPr lang="de-DE" noProof="0" smtClean="0"/>
              <a:t>20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325019212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EB2DAB-85D8-4EA8-8EA4-376013B7B13D}" type="slidenum">
              <a:rPr lang="de-DE" noProof="0" smtClean="0"/>
              <a:t>21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379514163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EB2DAB-85D8-4EA8-8EA4-376013B7B13D}" type="slidenum">
              <a:rPr lang="de-DE" noProof="0" smtClean="0"/>
              <a:t>22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97349483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EB2DAB-85D8-4EA8-8EA4-376013B7B13D}" type="slidenum">
              <a:rPr lang="de-DE" noProof="0" smtClean="0"/>
              <a:t>23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128535109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EB2DAB-85D8-4EA8-8EA4-376013B7B13D}" type="slidenum">
              <a:rPr lang="de-DE" noProof="0" smtClean="0"/>
              <a:t>24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255349544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EB2DAB-85D8-4EA8-8EA4-376013B7B13D}" type="slidenum">
              <a:rPr lang="de-DE" noProof="0" smtClean="0"/>
              <a:t>35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371714605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EB2DAB-85D8-4EA8-8EA4-376013B7B13D}" type="slidenum">
              <a:rPr lang="de-DE" noProof="0" smtClean="0"/>
              <a:t>37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298348138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EB2DAB-85D8-4EA8-8EA4-376013B7B13D}" type="slidenum">
              <a:rPr lang="de-DE" noProof="0" smtClean="0"/>
              <a:t>38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99679149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EB2DAB-85D8-4EA8-8EA4-376013B7B13D}" type="slidenum">
              <a:rPr lang="de-DE" noProof="0" smtClean="0"/>
              <a:t>39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83417567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EB2DAB-85D8-4EA8-8EA4-376013B7B13D}" type="slidenum">
              <a:rPr lang="de-DE" noProof="0" smtClean="0"/>
              <a:t>42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12159442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EB2DAB-85D8-4EA8-8EA4-376013B7B13D}" type="slidenum">
              <a:rPr lang="de-DE" noProof="0" smtClean="0"/>
              <a:t>3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146700011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EB2DAB-85D8-4EA8-8EA4-376013B7B13D}" type="slidenum">
              <a:rPr lang="de-DE" noProof="0" smtClean="0"/>
              <a:t>44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114090657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EB2DAB-85D8-4EA8-8EA4-376013B7B13D}" type="slidenum">
              <a:rPr lang="de-DE" noProof="0" smtClean="0"/>
              <a:t>45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115646180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EB2DAB-85D8-4EA8-8EA4-376013B7B13D}" type="slidenum">
              <a:rPr lang="de-DE" noProof="0" smtClean="0"/>
              <a:t>46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31458862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EB2DAB-85D8-4EA8-8EA4-376013B7B13D}" type="slidenum">
              <a:rPr lang="de-DE" noProof="0" smtClean="0"/>
              <a:t>47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42293009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EB2DAB-85D8-4EA8-8EA4-376013B7B13D}" type="slidenum">
              <a:rPr lang="de-DE" noProof="0" smtClean="0"/>
              <a:t>4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42400406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EB2DAB-85D8-4EA8-8EA4-376013B7B13D}" type="slidenum">
              <a:rPr lang="de-DE" noProof="0" smtClean="0"/>
              <a:t>5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5714572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EB2DAB-85D8-4EA8-8EA4-376013B7B13D}" type="slidenum">
              <a:rPr lang="de-DE" noProof="0" smtClean="0"/>
              <a:t>6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8978046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EB2DAB-85D8-4EA8-8EA4-376013B7B13D}" type="slidenum">
              <a:rPr lang="de-DE" noProof="0" smtClean="0"/>
              <a:t>7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22993413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EB2DAB-85D8-4EA8-8EA4-376013B7B13D}" type="slidenum">
              <a:rPr lang="de-DE" noProof="0" smtClean="0"/>
              <a:t>8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13910174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EB2DAB-85D8-4EA8-8EA4-376013B7B13D}" type="slidenum">
              <a:rPr lang="de-DE" noProof="0" smtClean="0"/>
              <a:t>9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40744209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9848" y="1298448"/>
            <a:ext cx="7315200" cy="3255264"/>
          </a:xfrm>
        </p:spPr>
        <p:txBody>
          <a:bodyPr anchor="b">
            <a:normAutofit/>
          </a:bodyPr>
          <a:lstStyle>
            <a:lvl1pPr algn="l">
              <a:defRPr sz="5900" spc="-100" baseline="0">
                <a:solidFill>
                  <a:srgbClr val="FFFFFF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15" y="4670246"/>
            <a:ext cx="7315200" cy="914400"/>
          </a:xfrm>
        </p:spPr>
        <p:txBody>
          <a:bodyPr anchor="t">
            <a:normAutofit/>
          </a:bodyPr>
          <a:lstStyle>
            <a:lvl1pPr marL="0" indent="0" algn="l">
              <a:buNone/>
              <a:defRPr sz="2200" cap="none" spc="0" baseline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de-DE" smtClean="0"/>
              <a:t>Formatvorlage des Untertitelmasters durch Klicken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66FE190D-EB22-47FF-B75D-66C9D8EBF8DF}" type="datetime1">
              <a:rPr lang="de-DE" noProof="0" smtClean="0"/>
              <a:t>05.05.2022</a:t>
            </a:fld>
            <a:endParaRPr lang="de-DE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de-DE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FAB73BC-B049-4115-A692-8D63A059BFB8}" type="slidenum">
              <a:rPr lang="de-DE" noProof="0" smtClean="0"/>
              <a:pPr/>
              <a:t>‹Nr.›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18348898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A49F051B-36C3-4282-9772-25356B6185E9}" type="datetime1">
              <a:rPr lang="de-DE" noProof="0" smtClean="0"/>
              <a:t>05.05.2022</a:t>
            </a:fld>
            <a:endParaRPr lang="de-DE" noProof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de-DE" noProof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FAB73BC-B049-4115-A692-8D63A059BFB8}" type="slidenum">
              <a:rPr lang="de-DE" noProof="0" smtClean="0"/>
              <a:pPr/>
              <a:t>‹Nr.›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41633885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81000" y="990600"/>
            <a:ext cx="2819400" cy="4953000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67912" y="868680"/>
            <a:ext cx="7315200" cy="5120640"/>
          </a:xfrm>
        </p:spPr>
        <p:txBody>
          <a:bodyPr vert="eaVert" anchor="t"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FC0B9863-0708-452F-B346-AF5F03134A8F}" type="datetime1">
              <a:rPr lang="de-DE" noProof="0" smtClean="0"/>
              <a:t>05.05.2022</a:t>
            </a:fld>
            <a:endParaRPr lang="de-DE" noProof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de-DE" noProof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FAB73BC-B049-4115-A692-8D63A059BFB8}" type="slidenum">
              <a:rPr lang="de-DE" noProof="0" smtClean="0"/>
              <a:pPr/>
              <a:t>‹Nr.›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9923988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256032" y="1143000"/>
            <a:ext cx="2834640" cy="2377440"/>
          </a:xfrm>
        </p:spPr>
        <p:txBody>
          <a:bodyPr rtlCol="0" anchor="b">
            <a:normAutofit/>
          </a:bodyPr>
          <a:lstStyle>
            <a:lvl1pPr>
              <a:defRPr sz="3200" b="0" baseline="0"/>
            </a:lvl1pPr>
          </a:lstStyle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3906981" y="1852122"/>
            <a:ext cx="2458230" cy="2008678"/>
          </a:xfrm>
        </p:spPr>
        <p:txBody>
          <a:bodyPr rtlCol="0"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 hasCustomPrompt="1"/>
          </p:nvPr>
        </p:nvSpPr>
        <p:spPr>
          <a:xfrm>
            <a:off x="256032" y="3494176"/>
            <a:ext cx="2834640" cy="2321990"/>
          </a:xfrm>
        </p:spPr>
        <p:txBody>
          <a:bodyPr rtlCol="0"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de-DE" noProof="0"/>
              <a:t>Textmasterformate bearbeiten</a:t>
            </a:r>
          </a:p>
        </p:txBody>
      </p:sp>
      <p:sp>
        <p:nvSpPr>
          <p:cNvPr id="8" name="Datumsplatzhalter 7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97B2CAE-E1E1-4109-8F3F-7A165C9DB50A}" type="datetime1">
              <a:rPr lang="de-DE" noProof="0" smtClean="0"/>
              <a:t>05.05.2022</a:t>
            </a:fld>
            <a:endParaRPr lang="de-DE" noProof="0"/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e-DE" noProof="0"/>
          </a:p>
        </p:txBody>
      </p:sp>
      <p:sp>
        <p:nvSpPr>
          <p:cNvPr id="10" name="Foliennummernplatzhalter 9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de-DE" noProof="0" smtClean="0"/>
              <a:pPr/>
              <a:t>‹Nr.›</a:t>
            </a:fld>
            <a:endParaRPr lang="de-DE" noProof="0"/>
          </a:p>
        </p:txBody>
      </p:sp>
      <p:sp>
        <p:nvSpPr>
          <p:cNvPr id="11" name="Inhaltsplatzhalter 2">
            <a:extLst>
              <a:ext uri="{FF2B5EF4-FFF2-40B4-BE49-F238E27FC236}">
                <a16:creationId xmlns:a16="http://schemas.microsoft.com/office/drawing/2014/main" id="{87B0DF2F-DAFD-4616-9E25-0C28D75BF306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6491805" y="1852122"/>
            <a:ext cx="2458230" cy="2008678"/>
          </a:xfrm>
        </p:spPr>
        <p:txBody>
          <a:bodyPr rtlCol="0"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12" name="Inhaltsplatzhalter 2">
            <a:extLst>
              <a:ext uri="{FF2B5EF4-FFF2-40B4-BE49-F238E27FC236}">
                <a16:creationId xmlns:a16="http://schemas.microsoft.com/office/drawing/2014/main" id="{336DA0F9-D851-437C-A45B-EC125A3D3DB3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9076629" y="1852122"/>
            <a:ext cx="2458230" cy="2008678"/>
          </a:xfrm>
        </p:spPr>
        <p:txBody>
          <a:bodyPr rtlCol="0"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0FF0BA98-3AB4-4D88-B1C2-6279BCACFAD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887792" y="3971924"/>
            <a:ext cx="2477419" cy="803275"/>
          </a:xfrm>
        </p:spPr>
        <p:txBody>
          <a:bodyPr rtlCol="0"/>
          <a:lstStyle>
            <a:lvl1pPr marL="0" indent="0">
              <a:buNone/>
              <a:defRPr/>
            </a:lvl1pPr>
          </a:lstStyle>
          <a:p>
            <a:pPr lvl="0" rtl="0"/>
            <a:r>
              <a:rPr lang="de-DE" noProof="0"/>
              <a:t>Textmasterformate bearbeiten</a:t>
            </a:r>
          </a:p>
        </p:txBody>
      </p:sp>
      <p:sp>
        <p:nvSpPr>
          <p:cNvPr id="13" name="Textplatzhalter 5">
            <a:extLst>
              <a:ext uri="{FF2B5EF4-FFF2-40B4-BE49-F238E27FC236}">
                <a16:creationId xmlns:a16="http://schemas.microsoft.com/office/drawing/2014/main" id="{D9DEF72B-B924-4A0D-8C83-3B370632C0D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472616" y="3971925"/>
            <a:ext cx="2477419" cy="803275"/>
          </a:xfrm>
        </p:spPr>
        <p:txBody>
          <a:bodyPr rtlCol="0"/>
          <a:lstStyle>
            <a:lvl1pPr marL="0" indent="0">
              <a:buNone/>
              <a:defRPr/>
            </a:lvl1pPr>
          </a:lstStyle>
          <a:p>
            <a:pPr lvl="0" rtl="0"/>
            <a:r>
              <a:rPr lang="de-DE" noProof="0"/>
              <a:t>Textmasterformate bearbeiten</a:t>
            </a:r>
          </a:p>
        </p:txBody>
      </p:sp>
      <p:sp>
        <p:nvSpPr>
          <p:cNvPr id="14" name="Textplatzhalter 5">
            <a:extLst>
              <a:ext uri="{FF2B5EF4-FFF2-40B4-BE49-F238E27FC236}">
                <a16:creationId xmlns:a16="http://schemas.microsoft.com/office/drawing/2014/main" id="{E9D30C54-E9E8-4300-8DA4-352DB3A71A4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070240" y="3971924"/>
            <a:ext cx="2458230" cy="803275"/>
          </a:xfrm>
        </p:spPr>
        <p:txBody>
          <a:bodyPr rtlCol="0"/>
          <a:lstStyle>
            <a:lvl1pPr marL="0" indent="0">
              <a:buNone/>
              <a:defRPr/>
            </a:lvl1pPr>
          </a:lstStyle>
          <a:p>
            <a:pPr lvl="0" rtl="0"/>
            <a:r>
              <a:rPr lang="de-DE" noProof="0"/>
              <a:t>Textmasterformate bearbeiten</a:t>
            </a:r>
          </a:p>
        </p:txBody>
      </p:sp>
    </p:spTree>
    <p:extLst>
      <p:ext uri="{BB962C8B-B14F-4D97-AF65-F5344CB8AC3E}">
        <p14:creationId xmlns:p14="http://schemas.microsoft.com/office/powerpoint/2010/main" val="20750801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7576EA87-07BD-43AA-9BEE-92876BD9935F}" type="datetime1">
              <a:rPr lang="de-DE" noProof="0" smtClean="0"/>
              <a:t>05.05.2022</a:t>
            </a:fld>
            <a:endParaRPr lang="de-DE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de-DE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FAB73BC-B049-4115-A692-8D63A059BFB8}" type="slidenum">
              <a:rPr lang="de-DE" noProof="0" smtClean="0"/>
              <a:pPr/>
              <a:t>‹Nr.›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11684318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7912" y="1298448"/>
            <a:ext cx="7315200" cy="3255264"/>
          </a:xfrm>
        </p:spPr>
        <p:txBody>
          <a:bodyPr anchor="b">
            <a:normAutofit/>
          </a:bodyPr>
          <a:lstStyle>
            <a:lvl1pPr>
              <a:defRPr sz="5900" b="0" spc="-1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00" y="4672584"/>
            <a:ext cx="7315200" cy="914400"/>
          </a:xfrm>
        </p:spPr>
        <p:txBody>
          <a:bodyPr anchor="t">
            <a:normAutofit/>
          </a:bodyPr>
          <a:lstStyle>
            <a:lvl1pPr marL="0" indent="0">
              <a:buNone/>
              <a:defRPr sz="2200" cap="none" spc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8A5B60BF-7720-4886-826A-EC5D3A24C19A}" type="datetime1">
              <a:rPr lang="de-DE" noProof="0" smtClean="0"/>
              <a:t>05.05.2022</a:t>
            </a:fld>
            <a:endParaRPr lang="de-DE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de-DE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FAB73BC-B049-4115-A692-8D63A059BFB8}" type="slidenum">
              <a:rPr lang="de-DE" noProof="0" smtClean="0"/>
              <a:pPr/>
              <a:t>‹Nr.›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575052711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67912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18120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277D60D7-B955-45FE-B326-C856D363EDFB}" type="datetime1">
              <a:rPr lang="de-DE" noProof="0" smtClean="0"/>
              <a:t>05.05.2022</a:t>
            </a:fld>
            <a:endParaRPr lang="de-DE" noProof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de-DE" noProof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FAB73BC-B049-4115-A692-8D63A059BFB8}" type="slidenum">
              <a:rPr lang="de-DE" noProof="0" smtClean="0"/>
              <a:pPr/>
              <a:t>‹Nr.›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36033651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7912" y="1023586"/>
            <a:ext cx="3474720" cy="8077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912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818463" y="1023586"/>
            <a:ext cx="3474720" cy="813171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818463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A1F82631-1A5B-447D-B2C7-CE917C7060B9}" type="datetime1">
              <a:rPr lang="de-DE" noProof="0" smtClean="0"/>
              <a:t>05.05.2022</a:t>
            </a:fld>
            <a:endParaRPr lang="de-DE" noProof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de-DE" noProof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FAB73BC-B049-4115-A692-8D63A059BFB8}" type="slidenum">
              <a:rPr lang="de-DE" noProof="0" smtClean="0"/>
              <a:pPr/>
              <a:t>‹Nr.›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13219493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41310F8A-44FE-4E5B-B94F-F98C76774EC6}" type="datetime1">
              <a:rPr lang="de-DE" noProof="0" smtClean="0"/>
              <a:t>05.05.2022</a:t>
            </a:fld>
            <a:endParaRPr lang="de-DE" noProof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de-DE" noProof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FAB73BC-B049-4115-A692-8D63A059BFB8}" type="slidenum">
              <a:rPr lang="de-DE" noProof="0" smtClean="0"/>
              <a:pPr/>
              <a:t>‹Nr.›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22555038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00D3DC98-6202-4521-AFA4-3073D72F3244}" type="datetime1">
              <a:rPr lang="de-DE" noProof="0" smtClean="0"/>
              <a:t>05.05.2022</a:t>
            </a:fld>
            <a:endParaRPr lang="de-DE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de-DE" noProof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FAB73BC-B049-4115-A692-8D63A059BFB8}" type="slidenum">
              <a:rPr lang="de-DE" noProof="0" smtClean="0"/>
              <a:pPr/>
              <a:t>‹Nr.›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17382921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7912" y="868680"/>
            <a:ext cx="731520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4176"/>
            <a:ext cx="2834640" cy="232199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8A5B60BF-7720-4886-826A-EC5D3A24C19A}" type="datetime1">
              <a:rPr lang="de-DE" noProof="0" smtClean="0"/>
              <a:t>05.05.2022</a:t>
            </a:fld>
            <a:endParaRPr lang="de-DE" noProof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de-DE" noProof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FAB73BC-B049-4115-A692-8D63A059BFB8}" type="slidenum">
              <a:rPr lang="de-DE" noProof="0" smtClean="0"/>
              <a:pPr/>
              <a:t>‹Nr.›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429032502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570644" y="767419"/>
            <a:ext cx="8115230" cy="5330952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 smtClean="0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3008"/>
            <a:ext cx="2834640" cy="2322576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8A5B60BF-7720-4886-826A-EC5D3A24C19A}" type="datetime1">
              <a:rPr lang="de-DE" noProof="0" smtClean="0"/>
              <a:t>05.05.2022</a:t>
            </a:fld>
            <a:endParaRPr lang="de-DE" noProof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499101" y="6356350"/>
            <a:ext cx="5911517" cy="365125"/>
          </a:xfrm>
        </p:spPr>
        <p:txBody>
          <a:bodyPr/>
          <a:lstStyle/>
          <a:p>
            <a:pPr rtl="0"/>
            <a:endParaRPr lang="de-DE" noProof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FAB73BC-B049-4115-A692-8D63A059BFB8}" type="slidenum">
              <a:rPr lang="de-DE" noProof="0" smtClean="0"/>
              <a:pPr/>
              <a:t>‹Nr.›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2479017915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9268" y="864108"/>
            <a:ext cx="7315200" cy="5120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62465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rtl="0"/>
            <a:fld id="{8A5B60BF-7720-4886-826A-EC5D3A24C19A}" type="datetime1">
              <a:rPr lang="de-DE" noProof="0" smtClean="0"/>
              <a:t>05.05.2022</a:t>
            </a:fld>
            <a:endParaRPr lang="de-DE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rtl="0"/>
            <a:endParaRPr lang="de-DE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accent1"/>
                </a:solidFill>
              </a:defRPr>
            </a:lvl1pPr>
          </a:lstStyle>
          <a:p>
            <a:pPr rtl="0"/>
            <a:fld id="{4FAB73BC-B049-4115-A692-8D63A059BFB8}" type="slidenum">
              <a:rPr lang="de-DE" noProof="0" smtClean="0"/>
              <a:pPr/>
              <a:t>‹Nr.›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38214546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9" r:id="rId1"/>
    <p:sldLayoutId id="2147483890" r:id="rId2"/>
    <p:sldLayoutId id="2147483891" r:id="rId3"/>
    <p:sldLayoutId id="2147483892" r:id="rId4"/>
    <p:sldLayoutId id="2147483893" r:id="rId5"/>
    <p:sldLayoutId id="2147483894" r:id="rId6"/>
    <p:sldLayoutId id="2147483895" r:id="rId7"/>
    <p:sldLayoutId id="2147483896" r:id="rId8"/>
    <p:sldLayoutId id="2147483897" r:id="rId9"/>
    <p:sldLayoutId id="2147483898" r:id="rId10"/>
    <p:sldLayoutId id="2147483899" r:id="rId11"/>
    <p:sldLayoutId id="2147483872" r:id="rId12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spc="-60" baseline="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Font typeface="Wingdings 2" pitchFamily="18" charset="2"/>
        <a:buChar char="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microsoft.com/office/2007/relationships/hdphoto" Target="../media/hdphoto1.wdp"/><Relationship Id="rId9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microsoft.com/office/2007/relationships/hdphoto" Target="../media/hdphoto1.wdp"/><Relationship Id="rId9" Type="http://schemas.openxmlformats.org/officeDocument/2006/relationships/image" Target="../media/image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microsoft.com/office/2007/relationships/hdphoto" Target="../media/hdphoto1.wdp"/><Relationship Id="rId9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png"/><Relationship Id="rId3" Type="http://schemas.openxmlformats.org/officeDocument/2006/relationships/image" Target="../media/image11.jpg"/><Relationship Id="rId7" Type="http://schemas.openxmlformats.org/officeDocument/2006/relationships/image" Target="../media/image24.png"/><Relationship Id="rId12" Type="http://schemas.openxmlformats.org/officeDocument/2006/relationships/image" Target="../media/image29.jpg"/><Relationship Id="rId17" Type="http://schemas.openxmlformats.org/officeDocument/2006/relationships/image" Target="../media/image34.jpg"/><Relationship Id="rId2" Type="http://schemas.openxmlformats.org/officeDocument/2006/relationships/notesSlide" Target="../notesSlides/notesSlide27.xml"/><Relationship Id="rId16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g"/><Relationship Id="rId11" Type="http://schemas.openxmlformats.org/officeDocument/2006/relationships/image" Target="../media/image28.png"/><Relationship Id="rId5" Type="http://schemas.openxmlformats.org/officeDocument/2006/relationships/image" Target="../media/image13.png"/><Relationship Id="rId15" Type="http://schemas.openxmlformats.org/officeDocument/2006/relationships/image" Target="../media/image32.png"/><Relationship Id="rId10" Type="http://schemas.openxmlformats.org/officeDocument/2006/relationships/image" Target="../media/image27.jpg"/><Relationship Id="rId4" Type="http://schemas.openxmlformats.org/officeDocument/2006/relationships/image" Target="../media/image12.png"/><Relationship Id="rId9" Type="http://schemas.openxmlformats.org/officeDocument/2006/relationships/image" Target="../media/image26.png"/><Relationship Id="rId14" Type="http://schemas.openxmlformats.org/officeDocument/2006/relationships/image" Target="../media/image31.jp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png"/><Relationship Id="rId18" Type="http://schemas.openxmlformats.org/officeDocument/2006/relationships/image" Target="../media/image17.png"/><Relationship Id="rId3" Type="http://schemas.openxmlformats.org/officeDocument/2006/relationships/image" Target="../media/image11.jpg"/><Relationship Id="rId7" Type="http://schemas.openxmlformats.org/officeDocument/2006/relationships/image" Target="../media/image24.png"/><Relationship Id="rId12" Type="http://schemas.openxmlformats.org/officeDocument/2006/relationships/image" Target="../media/image29.jpg"/><Relationship Id="rId17" Type="http://schemas.openxmlformats.org/officeDocument/2006/relationships/image" Target="../media/image34.jpg"/><Relationship Id="rId2" Type="http://schemas.openxmlformats.org/officeDocument/2006/relationships/notesSlide" Target="../notesSlides/notesSlide28.xml"/><Relationship Id="rId16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g"/><Relationship Id="rId11" Type="http://schemas.openxmlformats.org/officeDocument/2006/relationships/image" Target="../media/image28.png"/><Relationship Id="rId5" Type="http://schemas.openxmlformats.org/officeDocument/2006/relationships/image" Target="../media/image13.png"/><Relationship Id="rId15" Type="http://schemas.openxmlformats.org/officeDocument/2006/relationships/image" Target="../media/image32.png"/><Relationship Id="rId10" Type="http://schemas.openxmlformats.org/officeDocument/2006/relationships/image" Target="../media/image27.jpg"/><Relationship Id="rId4" Type="http://schemas.openxmlformats.org/officeDocument/2006/relationships/image" Target="../media/image12.png"/><Relationship Id="rId9" Type="http://schemas.openxmlformats.org/officeDocument/2006/relationships/image" Target="../media/image26.png"/><Relationship Id="rId14" Type="http://schemas.openxmlformats.org/officeDocument/2006/relationships/image" Target="../media/image31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png"/><Relationship Id="rId3" Type="http://schemas.openxmlformats.org/officeDocument/2006/relationships/image" Target="../media/image11.jpg"/><Relationship Id="rId7" Type="http://schemas.openxmlformats.org/officeDocument/2006/relationships/image" Target="../media/image24.png"/><Relationship Id="rId12" Type="http://schemas.openxmlformats.org/officeDocument/2006/relationships/image" Target="../media/image29.jpg"/><Relationship Id="rId17" Type="http://schemas.openxmlformats.org/officeDocument/2006/relationships/image" Target="../media/image34.jpg"/><Relationship Id="rId2" Type="http://schemas.openxmlformats.org/officeDocument/2006/relationships/notesSlide" Target="../notesSlides/notesSlide29.xml"/><Relationship Id="rId16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g"/><Relationship Id="rId11" Type="http://schemas.openxmlformats.org/officeDocument/2006/relationships/image" Target="../media/image28.png"/><Relationship Id="rId5" Type="http://schemas.openxmlformats.org/officeDocument/2006/relationships/image" Target="../media/image13.png"/><Relationship Id="rId15" Type="http://schemas.openxmlformats.org/officeDocument/2006/relationships/image" Target="../media/image32.png"/><Relationship Id="rId10" Type="http://schemas.openxmlformats.org/officeDocument/2006/relationships/image" Target="../media/image27.jpg"/><Relationship Id="rId4" Type="http://schemas.openxmlformats.org/officeDocument/2006/relationships/image" Target="../media/image12.png"/><Relationship Id="rId9" Type="http://schemas.openxmlformats.org/officeDocument/2006/relationships/image" Target="../media/image26.png"/><Relationship Id="rId14" Type="http://schemas.openxmlformats.org/officeDocument/2006/relationships/image" Target="../media/image31.jp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38.jp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10" Type="http://schemas.openxmlformats.org/officeDocument/2006/relationships/image" Target="../media/image39.png"/><Relationship Id="rId4" Type="http://schemas.openxmlformats.org/officeDocument/2006/relationships/diagramLayout" Target="../diagrams/layout2.xml"/><Relationship Id="rId9" Type="http://schemas.openxmlformats.org/officeDocument/2006/relationships/image" Target="../media/image38.jp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10" Type="http://schemas.openxmlformats.org/officeDocument/2006/relationships/image" Target="../media/image40.png"/><Relationship Id="rId4" Type="http://schemas.openxmlformats.org/officeDocument/2006/relationships/diagramLayout" Target="../diagrams/layout3.xml"/><Relationship Id="rId9" Type="http://schemas.openxmlformats.org/officeDocument/2006/relationships/image" Target="../media/image38.jp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Relationship Id="rId9" Type="http://schemas.openxmlformats.org/officeDocument/2006/relationships/image" Target="../media/image38.jp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 4">
            <a:extLst>
              <a:ext uri="{FF2B5EF4-FFF2-40B4-BE49-F238E27FC236}">
                <a16:creationId xmlns:a16="http://schemas.microsoft.com/office/drawing/2014/main" id="{A3A2E0DA-DA21-447D-AD1F-3DB915DD05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8128001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D6CA50C-1A88-4B3F-A34F-FE199F4205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1188" y="543197"/>
            <a:ext cx="9750493" cy="1525286"/>
          </a:xfrm>
        </p:spPr>
        <p:txBody>
          <a:bodyPr rtlCol="0">
            <a:normAutofit fontScale="90000"/>
          </a:bodyPr>
          <a:lstStyle/>
          <a:p>
            <a:pPr rtl="0">
              <a:lnSpc>
                <a:spcPct val="100000"/>
              </a:lnSpc>
            </a:pPr>
            <a:r>
              <a:rPr lang="de-DE" sz="4800" dirty="0" smtClean="0"/>
              <a:t>Landesarbeitsgemeinschaft Theater und Film an den bayerischen Schulen e.V.</a:t>
            </a:r>
            <a:endParaRPr lang="de-DE" sz="4800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8491" y="1460248"/>
            <a:ext cx="4903509" cy="3035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5828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alpha val="4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 4">
            <a:extLst>
              <a:ext uri="{FF2B5EF4-FFF2-40B4-BE49-F238E27FC236}">
                <a16:creationId xmlns:a16="http://schemas.microsoft.com/office/drawing/2014/main" id="{DC582F7A-0108-4267-A3E3-CA43CDA209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5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27327" cy="6925113"/>
          </a:xfrm>
          <a:prstGeom prst="rect">
            <a:avLst/>
          </a:prstGeom>
        </p:spPr>
      </p:pic>
      <p:sp>
        <p:nvSpPr>
          <p:cNvPr id="13" name="Titel 1">
            <a:extLst>
              <a:ext uri="{FF2B5EF4-FFF2-40B4-BE49-F238E27FC236}">
                <a16:creationId xmlns:a16="http://schemas.microsoft.com/office/drawing/2014/main" id="{7D6CA50C-1A88-4B3F-A34F-FE199F4205A2}"/>
              </a:ext>
            </a:extLst>
          </p:cNvPr>
          <p:cNvSpPr txBox="1">
            <a:spLocks/>
          </p:cNvSpPr>
          <p:nvPr/>
        </p:nvSpPr>
        <p:spPr>
          <a:xfrm>
            <a:off x="337828" y="163649"/>
            <a:ext cx="9750493" cy="7654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-6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de-DE" sz="3200" dirty="0" smtClean="0"/>
              <a:t>Das bayerische Schulsystem</a:t>
            </a:r>
            <a:endParaRPr lang="de-DE" sz="3200" dirty="0"/>
          </a:p>
        </p:txBody>
      </p:sp>
      <p:graphicFrame>
        <p:nvGraphicFramePr>
          <p:cNvPr id="3" name="Tabel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3534952"/>
              </p:ext>
            </p:extLst>
          </p:nvPr>
        </p:nvGraphicFramePr>
        <p:xfrm>
          <a:off x="382519" y="1140732"/>
          <a:ext cx="11371331" cy="5191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27206">
                  <a:extLst>
                    <a:ext uri="{9D8B030D-6E8A-4147-A177-3AD203B41FA5}">
                      <a16:colId xmlns:a16="http://schemas.microsoft.com/office/drawing/2014/main" val="1224596516"/>
                    </a:ext>
                  </a:extLst>
                </a:gridCol>
                <a:gridCol w="1400175">
                  <a:extLst>
                    <a:ext uri="{9D8B030D-6E8A-4147-A177-3AD203B41FA5}">
                      <a16:colId xmlns:a16="http://schemas.microsoft.com/office/drawing/2014/main" val="2021464396"/>
                    </a:ext>
                  </a:extLst>
                </a:gridCol>
                <a:gridCol w="2914650">
                  <a:extLst>
                    <a:ext uri="{9D8B030D-6E8A-4147-A177-3AD203B41FA5}">
                      <a16:colId xmlns:a16="http://schemas.microsoft.com/office/drawing/2014/main" val="1368763254"/>
                    </a:ext>
                  </a:extLst>
                </a:gridCol>
                <a:gridCol w="2914650">
                  <a:extLst>
                    <a:ext uri="{9D8B030D-6E8A-4147-A177-3AD203B41FA5}">
                      <a16:colId xmlns:a16="http://schemas.microsoft.com/office/drawing/2014/main" val="3360377786"/>
                    </a:ext>
                  </a:extLst>
                </a:gridCol>
                <a:gridCol w="2914650">
                  <a:extLst>
                    <a:ext uri="{9D8B030D-6E8A-4147-A177-3AD203B41FA5}">
                      <a16:colId xmlns:a16="http://schemas.microsoft.com/office/drawing/2014/main" val="9180199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/>
                        <a:t>Schuljahr</a:t>
                      </a:r>
                      <a:endParaRPr lang="de-DE" dirty="0"/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dirty="0"/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/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dirty="0"/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/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917171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>
                          <a:solidFill>
                            <a:schemeClr val="bg1"/>
                          </a:solidFill>
                        </a:rPr>
                        <a:t>13</a:t>
                      </a:r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 rowSpan="9"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r>
                        <a:rPr lang="de-DE" dirty="0" smtClean="0">
                          <a:solidFill>
                            <a:schemeClr val="bg1"/>
                          </a:solidFill>
                        </a:rPr>
                        <a:t>Gymnasium</a:t>
                      </a:r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50000"/>
                        <a:alpha val="34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078402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>
                          <a:solidFill>
                            <a:schemeClr val="bg1"/>
                          </a:solidFill>
                        </a:rPr>
                        <a:t>12</a:t>
                      </a:r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alpha val="34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52155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>
                          <a:solidFill>
                            <a:schemeClr val="bg1"/>
                          </a:solidFill>
                        </a:rPr>
                        <a:t>11</a:t>
                      </a:r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alpha val="34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23081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>
                          <a:solidFill>
                            <a:schemeClr val="bg1"/>
                          </a:solidFill>
                        </a:rPr>
                        <a:t>10</a:t>
                      </a:r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err="1" smtClean="0">
                          <a:solidFill>
                            <a:schemeClr val="bg1"/>
                          </a:solidFill>
                        </a:rPr>
                        <a:t>Fördersch</a:t>
                      </a:r>
                      <a:r>
                        <a:rPr lang="de-DE" dirty="0" smtClean="0">
                          <a:solidFill>
                            <a:schemeClr val="bg1"/>
                          </a:solidFill>
                        </a:rPr>
                        <a:t>.</a:t>
                      </a:r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F4E1B0">
                        <a:alpha val="3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>
                          <a:solidFill>
                            <a:schemeClr val="bg1"/>
                          </a:solidFill>
                        </a:rPr>
                        <a:t>M-Zug</a:t>
                      </a:r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8080">
                        <a:alpha val="34000"/>
                      </a:srgbClr>
                    </a:solidFill>
                  </a:tcPr>
                </a:tc>
                <a:tc rowSpan="6">
                  <a:txBody>
                    <a:bodyPr/>
                    <a:lstStyle/>
                    <a:p>
                      <a:pPr algn="ctr"/>
                      <a:endParaRPr lang="de-DE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endParaRPr lang="de-DE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endParaRPr lang="de-DE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r>
                        <a:rPr lang="de-DE" dirty="0" smtClean="0">
                          <a:solidFill>
                            <a:schemeClr val="bg1"/>
                          </a:solidFill>
                        </a:rPr>
                        <a:t>Realschule</a:t>
                      </a:r>
                    </a:p>
                  </a:txBody>
                  <a:tcPr>
                    <a:solidFill>
                      <a:srgbClr val="00B0F0">
                        <a:alpha val="34000"/>
                      </a:srgb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alpha val="34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817860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>
                          <a:solidFill>
                            <a:schemeClr val="bg1"/>
                          </a:solidFill>
                        </a:rPr>
                        <a:t>9</a:t>
                      </a:r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 rowSpan="5">
                  <a:txBody>
                    <a:bodyPr/>
                    <a:lstStyle/>
                    <a:p>
                      <a:pPr algn="ctr"/>
                      <a:endParaRPr lang="de-DE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endParaRPr lang="de-DE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r>
                        <a:rPr lang="de-DE" dirty="0" smtClean="0">
                          <a:solidFill>
                            <a:schemeClr val="bg1"/>
                          </a:solidFill>
                        </a:rPr>
                        <a:t>Förder-schule</a:t>
                      </a:r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F4E1B0">
                        <a:alpha val="34000"/>
                      </a:srgbClr>
                    </a:solidFill>
                  </a:tcPr>
                </a:tc>
                <a:tc rowSpan="5">
                  <a:txBody>
                    <a:bodyPr/>
                    <a:lstStyle/>
                    <a:p>
                      <a:pPr algn="ctr"/>
                      <a:endParaRPr lang="de-DE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endParaRPr lang="de-DE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r>
                        <a:rPr lang="de-DE" dirty="0" smtClean="0">
                          <a:solidFill>
                            <a:schemeClr val="bg1"/>
                          </a:solidFill>
                        </a:rPr>
                        <a:t>Mittelschule</a:t>
                      </a:r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8080">
                        <a:alpha val="33725"/>
                      </a:srgb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de-DE" dirty="0" smtClean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alpha val="34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alpha val="34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407283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>
                          <a:solidFill>
                            <a:schemeClr val="bg1"/>
                          </a:solidFill>
                        </a:rPr>
                        <a:t>8</a:t>
                      </a:r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F4E1B0">
                        <a:alpha val="34000"/>
                      </a:srgb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2">
                        <a:lumMod val="75000"/>
                        <a:alpha val="34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de-DE" dirty="0" smtClean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alpha val="34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alpha val="34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59574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>
                          <a:solidFill>
                            <a:schemeClr val="bg1"/>
                          </a:solidFill>
                        </a:rPr>
                        <a:t>7</a:t>
                      </a:r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7030A0">
                        <a:alpha val="34000"/>
                      </a:srgb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de-DE" dirty="0" smtClean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alpha val="34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alpha val="34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81685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>
                          <a:solidFill>
                            <a:schemeClr val="bg1"/>
                          </a:solidFill>
                        </a:rPr>
                        <a:t>6</a:t>
                      </a:r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7030A0">
                        <a:alpha val="34000"/>
                      </a:srgb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de-DE" dirty="0" smtClean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alpha val="34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alpha val="34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13724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>
                          <a:solidFill>
                            <a:schemeClr val="bg1"/>
                          </a:solidFill>
                        </a:rPr>
                        <a:t>5</a:t>
                      </a:r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7030A0">
                        <a:alpha val="34000"/>
                      </a:srgb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de-DE" dirty="0" smtClean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alpha val="34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alpha val="34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23193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>
                          <a:solidFill>
                            <a:schemeClr val="bg1"/>
                          </a:solidFill>
                        </a:rPr>
                        <a:t>4</a:t>
                      </a:r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/>
                      <a:endParaRPr lang="de-DE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r>
                        <a:rPr lang="de-DE" dirty="0" smtClean="0">
                          <a:solidFill>
                            <a:schemeClr val="bg1"/>
                          </a:solidFill>
                        </a:rPr>
                        <a:t>Förder-schule</a:t>
                      </a:r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F4E1B0">
                        <a:alpha val="34000"/>
                      </a:srgbClr>
                    </a:solidFill>
                  </a:tcPr>
                </a:tc>
                <a:tc rowSpan="4" gridSpan="3">
                  <a:txBody>
                    <a:bodyPr/>
                    <a:lstStyle/>
                    <a:p>
                      <a:pPr algn="ctr"/>
                      <a:endParaRPr lang="de-DE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endParaRPr lang="de-DE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r>
                        <a:rPr lang="de-DE" dirty="0" smtClean="0">
                          <a:solidFill>
                            <a:schemeClr val="bg1"/>
                          </a:solidFill>
                        </a:rPr>
                        <a:t>Grundschule</a:t>
                      </a:r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7030A0">
                        <a:alpha val="34000"/>
                      </a:srgbClr>
                    </a:solidFill>
                  </a:tcPr>
                </a:tc>
                <a:tc rowSpan="4" hMerge="1"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7030A0">
                        <a:alpha val="34000"/>
                      </a:srgbClr>
                    </a:solidFill>
                  </a:tcPr>
                </a:tc>
                <a:tc rowSpan="4" hMerge="1"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7030A0">
                        <a:alpha val="34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70317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>
                          <a:solidFill>
                            <a:schemeClr val="bg1"/>
                          </a:solidFill>
                        </a:rPr>
                        <a:t>3</a:t>
                      </a:r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 gridSpan="3" vMerge="1"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7030A0">
                        <a:alpha val="34000"/>
                      </a:srgbClr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7030A0">
                        <a:alpha val="34000"/>
                      </a:srgbClr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7030A0">
                        <a:alpha val="34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91404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>
                          <a:solidFill>
                            <a:schemeClr val="bg1"/>
                          </a:solidFill>
                        </a:rPr>
                        <a:t>2</a:t>
                      </a:r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 gridSpan="3" vMerge="1"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7030A0">
                        <a:alpha val="34000"/>
                      </a:srgbClr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7030A0">
                        <a:alpha val="34000"/>
                      </a:srgbClr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7030A0">
                        <a:alpha val="34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00197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>
                          <a:solidFill>
                            <a:schemeClr val="bg1"/>
                          </a:solidFill>
                        </a:rPr>
                        <a:t>1</a:t>
                      </a:r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 gridSpan="3" vMerge="1"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7030A0">
                        <a:alpha val="34000"/>
                      </a:srgbClr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7030A0">
                        <a:alpha val="34000"/>
                      </a:srgbClr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7030A0">
                        <a:alpha val="34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4852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78224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alpha val="4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 4">
            <a:extLst>
              <a:ext uri="{FF2B5EF4-FFF2-40B4-BE49-F238E27FC236}">
                <a16:creationId xmlns:a16="http://schemas.microsoft.com/office/drawing/2014/main" id="{DC582F7A-0108-4267-A3E3-CA43CDA209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5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27327" cy="6925113"/>
          </a:xfrm>
          <a:prstGeom prst="rect">
            <a:avLst/>
          </a:prstGeom>
        </p:spPr>
      </p:pic>
      <p:sp>
        <p:nvSpPr>
          <p:cNvPr id="13" name="Titel 1">
            <a:extLst>
              <a:ext uri="{FF2B5EF4-FFF2-40B4-BE49-F238E27FC236}">
                <a16:creationId xmlns:a16="http://schemas.microsoft.com/office/drawing/2014/main" id="{7D6CA50C-1A88-4B3F-A34F-FE199F4205A2}"/>
              </a:ext>
            </a:extLst>
          </p:cNvPr>
          <p:cNvSpPr txBox="1">
            <a:spLocks/>
          </p:cNvSpPr>
          <p:nvPr/>
        </p:nvSpPr>
        <p:spPr>
          <a:xfrm>
            <a:off x="337828" y="163649"/>
            <a:ext cx="9750493" cy="7654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-6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de-DE" sz="3200" dirty="0" smtClean="0"/>
              <a:t>Das bayerische Schulsystem</a:t>
            </a:r>
            <a:endParaRPr lang="de-DE" sz="3200" dirty="0"/>
          </a:p>
        </p:txBody>
      </p:sp>
      <p:graphicFrame>
        <p:nvGraphicFramePr>
          <p:cNvPr id="3" name="Tabel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60847889"/>
              </p:ext>
            </p:extLst>
          </p:nvPr>
        </p:nvGraphicFramePr>
        <p:xfrm>
          <a:off x="382519" y="1140732"/>
          <a:ext cx="11371331" cy="5191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27206">
                  <a:extLst>
                    <a:ext uri="{9D8B030D-6E8A-4147-A177-3AD203B41FA5}">
                      <a16:colId xmlns:a16="http://schemas.microsoft.com/office/drawing/2014/main" val="1224596516"/>
                    </a:ext>
                  </a:extLst>
                </a:gridCol>
                <a:gridCol w="1400175">
                  <a:extLst>
                    <a:ext uri="{9D8B030D-6E8A-4147-A177-3AD203B41FA5}">
                      <a16:colId xmlns:a16="http://schemas.microsoft.com/office/drawing/2014/main" val="2021464396"/>
                    </a:ext>
                  </a:extLst>
                </a:gridCol>
                <a:gridCol w="2914650">
                  <a:extLst>
                    <a:ext uri="{9D8B030D-6E8A-4147-A177-3AD203B41FA5}">
                      <a16:colId xmlns:a16="http://schemas.microsoft.com/office/drawing/2014/main" val="1368763254"/>
                    </a:ext>
                  </a:extLst>
                </a:gridCol>
                <a:gridCol w="2914650">
                  <a:extLst>
                    <a:ext uri="{9D8B030D-6E8A-4147-A177-3AD203B41FA5}">
                      <a16:colId xmlns:a16="http://schemas.microsoft.com/office/drawing/2014/main" val="3360377786"/>
                    </a:ext>
                  </a:extLst>
                </a:gridCol>
                <a:gridCol w="2914650">
                  <a:extLst>
                    <a:ext uri="{9D8B030D-6E8A-4147-A177-3AD203B41FA5}">
                      <a16:colId xmlns:a16="http://schemas.microsoft.com/office/drawing/2014/main" val="9180199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/>
                        <a:t>Schuljahr</a:t>
                      </a:r>
                      <a:endParaRPr lang="de-DE" dirty="0"/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dirty="0"/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/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dirty="0"/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/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917171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>
                          <a:solidFill>
                            <a:schemeClr val="bg1"/>
                          </a:solidFill>
                        </a:rPr>
                        <a:t>13</a:t>
                      </a:r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endParaRPr lang="de-DE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r>
                        <a:rPr lang="de-DE" dirty="0" smtClean="0">
                          <a:solidFill>
                            <a:schemeClr val="bg1"/>
                          </a:solidFill>
                        </a:rPr>
                        <a:t>Berufliche</a:t>
                      </a:r>
                      <a:r>
                        <a:rPr lang="de-DE" baseline="0" dirty="0" smtClean="0">
                          <a:solidFill>
                            <a:schemeClr val="bg1"/>
                          </a:solidFill>
                        </a:rPr>
                        <a:t> Oberschule</a:t>
                      </a:r>
                    </a:p>
                    <a:p>
                      <a:pPr algn="ctr"/>
                      <a:r>
                        <a:rPr lang="de-DE" baseline="0" dirty="0" smtClean="0">
                          <a:solidFill>
                            <a:schemeClr val="bg1"/>
                          </a:solidFill>
                        </a:rPr>
                        <a:t>FOS - BOS</a:t>
                      </a:r>
                    </a:p>
                  </a:txBody>
                  <a:tcPr>
                    <a:solidFill>
                      <a:schemeClr val="accent1">
                        <a:lumMod val="10000"/>
                        <a:alpha val="34000"/>
                      </a:schemeClr>
                    </a:solidFill>
                  </a:tcPr>
                </a:tc>
                <a:tc rowSpan="9"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r>
                        <a:rPr lang="de-DE" dirty="0" smtClean="0">
                          <a:solidFill>
                            <a:schemeClr val="bg1"/>
                          </a:solidFill>
                        </a:rPr>
                        <a:t>Gymnasium</a:t>
                      </a:r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50000"/>
                        <a:alpha val="34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078402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>
                          <a:solidFill>
                            <a:schemeClr val="bg1"/>
                          </a:solidFill>
                        </a:rPr>
                        <a:t>12</a:t>
                      </a:r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F4E1B0">
                        <a:alpha val="34000"/>
                      </a:srgb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de-DE" dirty="0" smtClean="0">
                          <a:solidFill>
                            <a:schemeClr val="bg1"/>
                          </a:solidFill>
                        </a:rPr>
                        <a:t>Berufliche</a:t>
                      </a:r>
                      <a:r>
                        <a:rPr lang="de-DE" baseline="0" dirty="0" smtClean="0">
                          <a:solidFill>
                            <a:schemeClr val="bg1"/>
                          </a:solidFill>
                        </a:rPr>
                        <a:t> Oberschule</a:t>
                      </a:r>
                    </a:p>
                    <a:p>
                      <a:pPr algn="ctr"/>
                      <a:r>
                        <a:rPr lang="de-DE" baseline="0" dirty="0" smtClean="0">
                          <a:solidFill>
                            <a:schemeClr val="bg1"/>
                          </a:solidFill>
                        </a:rPr>
                        <a:t>FOS - BOS</a:t>
                      </a:r>
                    </a:p>
                  </a:txBody>
                  <a:tcPr>
                    <a:solidFill>
                      <a:schemeClr val="accent1">
                        <a:lumMod val="10000"/>
                        <a:alpha val="34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alpha val="34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52155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>
                          <a:solidFill>
                            <a:schemeClr val="bg1"/>
                          </a:solidFill>
                        </a:rPr>
                        <a:t>11</a:t>
                      </a:r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alpha val="34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23081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>
                          <a:solidFill>
                            <a:schemeClr val="bg1"/>
                          </a:solidFill>
                        </a:rPr>
                        <a:t>10</a:t>
                      </a:r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F4E1B0">
                        <a:alpha val="3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>
                          <a:solidFill>
                            <a:schemeClr val="bg1"/>
                          </a:solidFill>
                        </a:rPr>
                        <a:t>M-Zug</a:t>
                      </a:r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8080">
                        <a:alpha val="33725"/>
                      </a:srgbClr>
                    </a:solidFill>
                  </a:tcPr>
                </a:tc>
                <a:tc rowSpan="6">
                  <a:txBody>
                    <a:bodyPr/>
                    <a:lstStyle/>
                    <a:p>
                      <a:pPr algn="ctr"/>
                      <a:endParaRPr lang="de-DE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endParaRPr lang="de-DE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endParaRPr lang="de-DE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r>
                        <a:rPr lang="de-DE" dirty="0" smtClean="0">
                          <a:solidFill>
                            <a:schemeClr val="bg1"/>
                          </a:solidFill>
                        </a:rPr>
                        <a:t>Realschule</a:t>
                      </a:r>
                    </a:p>
                  </a:txBody>
                  <a:tcPr>
                    <a:solidFill>
                      <a:srgbClr val="00B0F0">
                        <a:alpha val="34000"/>
                      </a:srgb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alpha val="34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817860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>
                          <a:solidFill>
                            <a:schemeClr val="bg1"/>
                          </a:solidFill>
                        </a:rPr>
                        <a:t>9</a:t>
                      </a:r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 rowSpan="5">
                  <a:txBody>
                    <a:bodyPr/>
                    <a:lstStyle/>
                    <a:p>
                      <a:pPr algn="ctr"/>
                      <a:endParaRPr lang="de-DE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endParaRPr lang="de-DE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r>
                        <a:rPr lang="de-DE" dirty="0" smtClean="0">
                          <a:solidFill>
                            <a:schemeClr val="bg1"/>
                          </a:solidFill>
                        </a:rPr>
                        <a:t>Förder-schule</a:t>
                      </a:r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F4E1B0">
                        <a:alpha val="34000"/>
                      </a:srgbClr>
                    </a:solidFill>
                  </a:tcPr>
                </a:tc>
                <a:tc rowSpan="5">
                  <a:txBody>
                    <a:bodyPr/>
                    <a:lstStyle/>
                    <a:p>
                      <a:pPr algn="ctr"/>
                      <a:endParaRPr lang="de-DE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endParaRPr lang="de-DE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r>
                        <a:rPr lang="de-DE" dirty="0" smtClean="0">
                          <a:solidFill>
                            <a:schemeClr val="bg1"/>
                          </a:solidFill>
                        </a:rPr>
                        <a:t>Mittelschule</a:t>
                      </a:r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8080">
                        <a:alpha val="33333"/>
                      </a:srgb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de-DE" dirty="0" smtClean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alpha val="34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alpha val="34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407283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>
                          <a:solidFill>
                            <a:schemeClr val="bg1"/>
                          </a:solidFill>
                        </a:rPr>
                        <a:t>8</a:t>
                      </a:r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F4E1B0">
                        <a:alpha val="34000"/>
                      </a:srgb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2">
                        <a:lumMod val="75000"/>
                        <a:alpha val="34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de-DE" dirty="0" smtClean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alpha val="34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alpha val="34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59574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>
                          <a:solidFill>
                            <a:schemeClr val="bg1"/>
                          </a:solidFill>
                        </a:rPr>
                        <a:t>7</a:t>
                      </a:r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7030A0">
                        <a:alpha val="34000"/>
                      </a:srgb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de-DE" dirty="0" smtClean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alpha val="34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alpha val="34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81685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>
                          <a:solidFill>
                            <a:schemeClr val="bg1"/>
                          </a:solidFill>
                        </a:rPr>
                        <a:t>6</a:t>
                      </a:r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7030A0">
                        <a:alpha val="34000"/>
                      </a:srgb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de-DE" dirty="0" smtClean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alpha val="34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alpha val="34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13724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>
                          <a:solidFill>
                            <a:schemeClr val="bg1"/>
                          </a:solidFill>
                        </a:rPr>
                        <a:t>5</a:t>
                      </a:r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7030A0">
                        <a:alpha val="34000"/>
                      </a:srgb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de-DE" dirty="0" smtClean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alpha val="34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alpha val="34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23193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>
                          <a:solidFill>
                            <a:schemeClr val="bg1"/>
                          </a:solidFill>
                        </a:rPr>
                        <a:t>4</a:t>
                      </a:r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/>
                      <a:endParaRPr lang="de-DE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r>
                        <a:rPr lang="de-DE" dirty="0" smtClean="0">
                          <a:solidFill>
                            <a:schemeClr val="bg1"/>
                          </a:solidFill>
                        </a:rPr>
                        <a:t>Förder-schule</a:t>
                      </a:r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F4E1B0">
                        <a:alpha val="34000"/>
                      </a:srgbClr>
                    </a:solidFill>
                  </a:tcPr>
                </a:tc>
                <a:tc rowSpan="4" gridSpan="3">
                  <a:txBody>
                    <a:bodyPr/>
                    <a:lstStyle/>
                    <a:p>
                      <a:pPr algn="ctr"/>
                      <a:endParaRPr lang="de-DE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endParaRPr lang="de-DE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r>
                        <a:rPr lang="de-DE" dirty="0" smtClean="0">
                          <a:solidFill>
                            <a:schemeClr val="bg1"/>
                          </a:solidFill>
                        </a:rPr>
                        <a:t>Grundschule</a:t>
                      </a:r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7030A0">
                        <a:alpha val="34000"/>
                      </a:srgbClr>
                    </a:solidFill>
                  </a:tcPr>
                </a:tc>
                <a:tc rowSpan="4" hMerge="1"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7030A0">
                        <a:alpha val="34000"/>
                      </a:srgbClr>
                    </a:solidFill>
                  </a:tcPr>
                </a:tc>
                <a:tc rowSpan="4" hMerge="1"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7030A0">
                        <a:alpha val="34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70317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>
                          <a:solidFill>
                            <a:schemeClr val="bg1"/>
                          </a:solidFill>
                        </a:rPr>
                        <a:t>3</a:t>
                      </a:r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 gridSpan="3" vMerge="1"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7030A0">
                        <a:alpha val="34000"/>
                      </a:srgbClr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7030A0">
                        <a:alpha val="34000"/>
                      </a:srgbClr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7030A0">
                        <a:alpha val="34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91404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>
                          <a:solidFill>
                            <a:schemeClr val="bg1"/>
                          </a:solidFill>
                        </a:rPr>
                        <a:t>2</a:t>
                      </a:r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 gridSpan="3" vMerge="1"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7030A0">
                        <a:alpha val="34000"/>
                      </a:srgbClr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7030A0">
                        <a:alpha val="34000"/>
                      </a:srgbClr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7030A0">
                        <a:alpha val="34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00197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>
                          <a:solidFill>
                            <a:schemeClr val="bg1"/>
                          </a:solidFill>
                        </a:rPr>
                        <a:t>1</a:t>
                      </a:r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 gridSpan="3" vMerge="1"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7030A0">
                        <a:alpha val="34000"/>
                      </a:srgbClr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7030A0">
                        <a:alpha val="34000"/>
                      </a:srgbClr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7030A0">
                        <a:alpha val="34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4852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91435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alpha val="4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 4">
            <a:extLst>
              <a:ext uri="{FF2B5EF4-FFF2-40B4-BE49-F238E27FC236}">
                <a16:creationId xmlns:a16="http://schemas.microsoft.com/office/drawing/2014/main" id="{DC582F7A-0108-4267-A3E3-CA43CDA209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5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27327" cy="6925113"/>
          </a:xfrm>
          <a:prstGeom prst="rect">
            <a:avLst/>
          </a:prstGeom>
        </p:spPr>
      </p:pic>
      <p:sp>
        <p:nvSpPr>
          <p:cNvPr id="13" name="Titel 1">
            <a:extLst>
              <a:ext uri="{FF2B5EF4-FFF2-40B4-BE49-F238E27FC236}">
                <a16:creationId xmlns:a16="http://schemas.microsoft.com/office/drawing/2014/main" id="{7D6CA50C-1A88-4B3F-A34F-FE199F4205A2}"/>
              </a:ext>
            </a:extLst>
          </p:cNvPr>
          <p:cNvSpPr txBox="1">
            <a:spLocks/>
          </p:cNvSpPr>
          <p:nvPr/>
        </p:nvSpPr>
        <p:spPr>
          <a:xfrm>
            <a:off x="337828" y="163649"/>
            <a:ext cx="9750493" cy="7654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-6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de-DE" sz="3200" dirty="0" smtClean="0"/>
              <a:t>Schultheater- und Schulfilmverbände in Bayern</a:t>
            </a:r>
            <a:endParaRPr lang="de-DE" sz="3200" dirty="0"/>
          </a:p>
        </p:txBody>
      </p:sp>
      <p:graphicFrame>
        <p:nvGraphicFramePr>
          <p:cNvPr id="2" name="Tabel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43337403"/>
              </p:ext>
            </p:extLst>
          </p:nvPr>
        </p:nvGraphicFramePr>
        <p:xfrm>
          <a:off x="309252" y="929112"/>
          <a:ext cx="11608095" cy="559448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21619">
                  <a:extLst>
                    <a:ext uri="{9D8B030D-6E8A-4147-A177-3AD203B41FA5}">
                      <a16:colId xmlns:a16="http://schemas.microsoft.com/office/drawing/2014/main" val="2128735919"/>
                    </a:ext>
                  </a:extLst>
                </a:gridCol>
                <a:gridCol w="2321619">
                  <a:extLst>
                    <a:ext uri="{9D8B030D-6E8A-4147-A177-3AD203B41FA5}">
                      <a16:colId xmlns:a16="http://schemas.microsoft.com/office/drawing/2014/main" val="323097791"/>
                    </a:ext>
                  </a:extLst>
                </a:gridCol>
                <a:gridCol w="2321619">
                  <a:extLst>
                    <a:ext uri="{9D8B030D-6E8A-4147-A177-3AD203B41FA5}">
                      <a16:colId xmlns:a16="http://schemas.microsoft.com/office/drawing/2014/main" val="966643493"/>
                    </a:ext>
                  </a:extLst>
                </a:gridCol>
                <a:gridCol w="2321619">
                  <a:extLst>
                    <a:ext uri="{9D8B030D-6E8A-4147-A177-3AD203B41FA5}">
                      <a16:colId xmlns:a16="http://schemas.microsoft.com/office/drawing/2014/main" val="922808697"/>
                    </a:ext>
                  </a:extLst>
                </a:gridCol>
                <a:gridCol w="2321619">
                  <a:extLst>
                    <a:ext uri="{9D8B030D-6E8A-4147-A177-3AD203B41FA5}">
                      <a16:colId xmlns:a16="http://schemas.microsoft.com/office/drawing/2014/main" val="1686779668"/>
                    </a:ext>
                  </a:extLst>
                </a:gridCol>
              </a:tblGrid>
              <a:tr h="1618899">
                <a:tc>
                  <a:txBody>
                    <a:bodyPr/>
                    <a:lstStyle/>
                    <a:p>
                      <a:pPr algn="ctr"/>
                      <a:endParaRPr lang="de-DE" dirty="0"/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2400" dirty="0"/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2400" dirty="0"/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96336390"/>
                  </a:ext>
                </a:extLst>
              </a:tr>
              <a:tr h="1176264">
                <a:tc>
                  <a:txBody>
                    <a:bodyPr/>
                    <a:lstStyle/>
                    <a:p>
                      <a:pPr algn="ctr"/>
                      <a:endParaRPr lang="de-DE" sz="1400" dirty="0"/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2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2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738672"/>
                  </a:ext>
                </a:extLst>
              </a:tr>
              <a:tr h="97052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400" dirty="0" smtClean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b="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6118457"/>
                  </a:ext>
                </a:extLst>
              </a:tr>
              <a:tr h="257211">
                <a:tc>
                  <a:txBody>
                    <a:bodyPr/>
                    <a:lstStyle/>
                    <a:p>
                      <a:pPr algn="ctr"/>
                      <a:endParaRPr lang="de-DE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2321851"/>
                  </a:ext>
                </a:extLst>
              </a:tr>
              <a:tr h="257211">
                <a:tc>
                  <a:txBody>
                    <a:bodyPr/>
                    <a:lstStyle/>
                    <a:p>
                      <a:pPr algn="ctr"/>
                      <a:endParaRPr lang="de-DE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5198114"/>
                  </a:ext>
                </a:extLst>
              </a:tr>
              <a:tr h="257211">
                <a:tc>
                  <a:txBody>
                    <a:bodyPr/>
                    <a:lstStyle/>
                    <a:p>
                      <a:pPr algn="ctr"/>
                      <a:endParaRPr lang="de-DE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06567598"/>
                  </a:ext>
                </a:extLst>
              </a:tr>
              <a:tr h="257210">
                <a:tc>
                  <a:txBody>
                    <a:bodyPr/>
                    <a:lstStyle/>
                    <a:p>
                      <a:pPr algn="ctr"/>
                      <a:endParaRPr lang="de-DE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2421727"/>
                  </a:ext>
                </a:extLst>
              </a:tr>
              <a:tr h="257211">
                <a:tc>
                  <a:txBody>
                    <a:bodyPr/>
                    <a:lstStyle/>
                    <a:p>
                      <a:pPr algn="ctr"/>
                      <a:endParaRPr lang="de-DE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3170607"/>
                  </a:ext>
                </a:extLst>
              </a:tr>
              <a:tr h="257211">
                <a:tc>
                  <a:txBody>
                    <a:bodyPr/>
                    <a:lstStyle/>
                    <a:p>
                      <a:pPr algn="ctr"/>
                      <a:endParaRPr lang="de-DE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6339097"/>
                  </a:ext>
                </a:extLst>
              </a:tr>
            </a:tbl>
          </a:graphicData>
        </a:graphic>
      </p:graphicFrame>
      <p:sp>
        <p:nvSpPr>
          <p:cNvPr id="10" name="Rechteck 9"/>
          <p:cNvSpPr/>
          <p:nvPr/>
        </p:nvSpPr>
        <p:spPr>
          <a:xfrm>
            <a:off x="323851" y="955635"/>
            <a:ext cx="11582400" cy="5540416"/>
          </a:xfrm>
          <a:prstGeom prst="rect">
            <a:avLst/>
          </a:prstGeom>
          <a:solidFill>
            <a:srgbClr val="212121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27469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alpha val="4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 4">
            <a:extLst>
              <a:ext uri="{FF2B5EF4-FFF2-40B4-BE49-F238E27FC236}">
                <a16:creationId xmlns:a16="http://schemas.microsoft.com/office/drawing/2014/main" id="{DC582F7A-0108-4267-A3E3-CA43CDA209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5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27327" cy="6925113"/>
          </a:xfrm>
          <a:prstGeom prst="rect">
            <a:avLst/>
          </a:prstGeom>
        </p:spPr>
      </p:pic>
      <p:sp>
        <p:nvSpPr>
          <p:cNvPr id="13" name="Titel 1">
            <a:extLst>
              <a:ext uri="{FF2B5EF4-FFF2-40B4-BE49-F238E27FC236}">
                <a16:creationId xmlns:a16="http://schemas.microsoft.com/office/drawing/2014/main" id="{7D6CA50C-1A88-4B3F-A34F-FE199F4205A2}"/>
              </a:ext>
            </a:extLst>
          </p:cNvPr>
          <p:cNvSpPr txBox="1">
            <a:spLocks/>
          </p:cNvSpPr>
          <p:nvPr/>
        </p:nvSpPr>
        <p:spPr>
          <a:xfrm>
            <a:off x="337828" y="163649"/>
            <a:ext cx="9750493" cy="7654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-6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de-DE" sz="3200" dirty="0" smtClean="0"/>
              <a:t>Schultheater- und Schulfilmverbände in Bayern</a:t>
            </a:r>
            <a:endParaRPr lang="de-DE" sz="3200" dirty="0"/>
          </a:p>
        </p:txBody>
      </p:sp>
      <p:graphicFrame>
        <p:nvGraphicFramePr>
          <p:cNvPr id="2" name="Tabel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69765005"/>
              </p:ext>
            </p:extLst>
          </p:nvPr>
        </p:nvGraphicFramePr>
        <p:xfrm>
          <a:off x="309252" y="929112"/>
          <a:ext cx="11608095" cy="557646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21619">
                  <a:extLst>
                    <a:ext uri="{9D8B030D-6E8A-4147-A177-3AD203B41FA5}">
                      <a16:colId xmlns:a16="http://schemas.microsoft.com/office/drawing/2014/main" val="2128735919"/>
                    </a:ext>
                  </a:extLst>
                </a:gridCol>
                <a:gridCol w="2321619">
                  <a:extLst>
                    <a:ext uri="{9D8B030D-6E8A-4147-A177-3AD203B41FA5}">
                      <a16:colId xmlns:a16="http://schemas.microsoft.com/office/drawing/2014/main" val="323097791"/>
                    </a:ext>
                  </a:extLst>
                </a:gridCol>
                <a:gridCol w="2321619">
                  <a:extLst>
                    <a:ext uri="{9D8B030D-6E8A-4147-A177-3AD203B41FA5}">
                      <a16:colId xmlns:a16="http://schemas.microsoft.com/office/drawing/2014/main" val="966643493"/>
                    </a:ext>
                  </a:extLst>
                </a:gridCol>
                <a:gridCol w="2321619">
                  <a:extLst>
                    <a:ext uri="{9D8B030D-6E8A-4147-A177-3AD203B41FA5}">
                      <a16:colId xmlns:a16="http://schemas.microsoft.com/office/drawing/2014/main" val="922808697"/>
                    </a:ext>
                  </a:extLst>
                </a:gridCol>
                <a:gridCol w="2321619">
                  <a:extLst>
                    <a:ext uri="{9D8B030D-6E8A-4147-A177-3AD203B41FA5}">
                      <a16:colId xmlns:a16="http://schemas.microsoft.com/office/drawing/2014/main" val="1686779668"/>
                    </a:ext>
                  </a:extLst>
                </a:gridCol>
              </a:tblGrid>
              <a:tr h="1618899">
                <a:tc>
                  <a:txBody>
                    <a:bodyPr/>
                    <a:lstStyle/>
                    <a:p>
                      <a:pPr algn="ctr"/>
                      <a:endParaRPr lang="de-DE" dirty="0"/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2400" dirty="0"/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2400" dirty="0"/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96336390"/>
                  </a:ext>
                </a:extLst>
              </a:tr>
              <a:tr h="1100064">
                <a:tc>
                  <a:txBody>
                    <a:bodyPr/>
                    <a:lstStyle/>
                    <a:p>
                      <a:pPr algn="ctr"/>
                      <a:endParaRPr lang="de-DE" sz="1200" dirty="0" smtClean="0"/>
                    </a:p>
                    <a:p>
                      <a:pPr algn="ctr"/>
                      <a:r>
                        <a:rPr lang="de-DE" sz="2000" dirty="0" smtClean="0">
                          <a:solidFill>
                            <a:schemeClr val="bg1"/>
                          </a:solidFill>
                        </a:rPr>
                        <a:t>PAKS</a:t>
                      </a:r>
                      <a:r>
                        <a:rPr lang="de-DE" sz="2000" baseline="0" dirty="0" smtClean="0">
                          <a:solidFill>
                            <a:schemeClr val="bg1"/>
                          </a:solidFill>
                        </a:rPr>
                        <a:t> e.V.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0" dirty="0" smtClean="0">
                          <a:solidFill>
                            <a:schemeClr val="bg1"/>
                          </a:solidFill>
                        </a:rPr>
                        <a:t>Pädagogischer </a:t>
                      </a:r>
                      <a:r>
                        <a:rPr lang="de-DE" sz="1200" b="0" dirty="0" err="1" smtClean="0">
                          <a:solidFill>
                            <a:schemeClr val="bg1"/>
                          </a:solidFill>
                        </a:rPr>
                        <a:t>ArbeitsKreis</a:t>
                      </a:r>
                      <a:r>
                        <a:rPr lang="de-DE" sz="1200" b="0" dirty="0" smtClean="0">
                          <a:solidFill>
                            <a:schemeClr val="bg1"/>
                          </a:solidFill>
                        </a:rPr>
                        <a:t> Schultheater</a:t>
                      </a:r>
                    </a:p>
                    <a:p>
                      <a:pPr algn="ctr"/>
                      <a:endParaRPr lang="de-DE" sz="1400" dirty="0"/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2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2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738672"/>
                  </a:ext>
                </a:extLst>
              </a:tr>
              <a:tr h="97052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000" dirty="0" smtClean="0">
                        <a:solidFill>
                          <a:schemeClr val="bg1"/>
                        </a:solidFill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b="0" i="0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Fördergemeinschaft</a:t>
                      </a:r>
                      <a:r>
                        <a:rPr lang="de-DE" sz="1400" dirty="0" smtClean="0">
                          <a:solidFill>
                            <a:schemeClr val="bg1"/>
                          </a:solidFill>
                        </a:rPr>
                        <a:t> für</a:t>
                      </a:r>
                      <a:r>
                        <a:rPr lang="de-DE" sz="1400" baseline="0" dirty="0" smtClean="0">
                          <a:solidFill>
                            <a:schemeClr val="bg1"/>
                          </a:solidFill>
                        </a:rPr>
                        <a:t> das Schultheater an den Grund-, Mittel- und Förderschulen</a:t>
                      </a:r>
                      <a:endParaRPr lang="de-DE" sz="1400" dirty="0" smtClean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b="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6118457"/>
                  </a:ext>
                </a:extLst>
              </a:tr>
              <a:tr h="257211">
                <a:tc>
                  <a:txBody>
                    <a:bodyPr/>
                    <a:lstStyle/>
                    <a:p>
                      <a:pPr algn="ctr"/>
                      <a:endParaRPr lang="de-DE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2321851"/>
                  </a:ext>
                </a:extLst>
              </a:tr>
              <a:tr h="257211">
                <a:tc>
                  <a:txBody>
                    <a:bodyPr/>
                    <a:lstStyle/>
                    <a:p>
                      <a:pPr algn="ctr"/>
                      <a:endParaRPr lang="de-DE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5198114"/>
                  </a:ext>
                </a:extLst>
              </a:tr>
              <a:tr h="257211">
                <a:tc>
                  <a:txBody>
                    <a:bodyPr/>
                    <a:lstStyle/>
                    <a:p>
                      <a:pPr algn="ctr"/>
                      <a:endParaRPr lang="de-DE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06567598"/>
                  </a:ext>
                </a:extLst>
              </a:tr>
              <a:tr h="257210">
                <a:tc>
                  <a:txBody>
                    <a:bodyPr/>
                    <a:lstStyle/>
                    <a:p>
                      <a:pPr algn="ctr"/>
                      <a:r>
                        <a:rPr lang="de-DE" sz="1400" dirty="0" smtClean="0">
                          <a:solidFill>
                            <a:schemeClr val="bg1"/>
                          </a:solidFill>
                        </a:rPr>
                        <a:t>Förderschule</a:t>
                      </a:r>
                      <a:endParaRPr lang="de-DE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F4E1B0">
                        <a:alpha val="3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2421727"/>
                  </a:ext>
                </a:extLst>
              </a:tr>
              <a:tr h="257211">
                <a:tc>
                  <a:txBody>
                    <a:bodyPr/>
                    <a:lstStyle/>
                    <a:p>
                      <a:pPr algn="ctr"/>
                      <a:r>
                        <a:rPr lang="de-DE" sz="1400" dirty="0" smtClean="0">
                          <a:solidFill>
                            <a:schemeClr val="bg1"/>
                          </a:solidFill>
                        </a:rPr>
                        <a:t>Mittelschule</a:t>
                      </a:r>
                      <a:endParaRPr lang="de-DE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8080">
                        <a:alpha val="3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3170607"/>
                  </a:ext>
                </a:extLst>
              </a:tr>
              <a:tr h="257211">
                <a:tc>
                  <a:txBody>
                    <a:bodyPr/>
                    <a:lstStyle/>
                    <a:p>
                      <a:pPr algn="ctr"/>
                      <a:r>
                        <a:rPr lang="de-DE" sz="1400" dirty="0" smtClean="0">
                          <a:solidFill>
                            <a:schemeClr val="bg1"/>
                          </a:solidFill>
                        </a:rPr>
                        <a:t>Grundschule</a:t>
                      </a:r>
                      <a:endParaRPr lang="de-DE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7030A0">
                        <a:alpha val="3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6339097"/>
                  </a:ext>
                </a:extLst>
              </a:tr>
            </a:tbl>
          </a:graphicData>
        </a:graphic>
      </p:graphicFrame>
      <p:pic>
        <p:nvPicPr>
          <p:cNvPr id="4" name="Grafik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237" y="1351774"/>
            <a:ext cx="1378050" cy="746140"/>
          </a:xfrm>
          <a:prstGeom prst="rect">
            <a:avLst/>
          </a:prstGeom>
        </p:spPr>
      </p:pic>
      <p:sp>
        <p:nvSpPr>
          <p:cNvPr id="10" name="Rechteck 9"/>
          <p:cNvSpPr/>
          <p:nvPr/>
        </p:nvSpPr>
        <p:spPr>
          <a:xfrm>
            <a:off x="2642876" y="929112"/>
            <a:ext cx="9253849" cy="5576463"/>
          </a:xfrm>
          <a:prstGeom prst="rect">
            <a:avLst/>
          </a:prstGeom>
          <a:solidFill>
            <a:srgbClr val="212121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36794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alpha val="4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 4">
            <a:extLst>
              <a:ext uri="{FF2B5EF4-FFF2-40B4-BE49-F238E27FC236}">
                <a16:creationId xmlns:a16="http://schemas.microsoft.com/office/drawing/2014/main" id="{DC582F7A-0108-4267-A3E3-CA43CDA209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5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27327" cy="6925113"/>
          </a:xfrm>
          <a:prstGeom prst="rect">
            <a:avLst/>
          </a:prstGeom>
        </p:spPr>
      </p:pic>
      <p:sp>
        <p:nvSpPr>
          <p:cNvPr id="13" name="Titel 1">
            <a:extLst>
              <a:ext uri="{FF2B5EF4-FFF2-40B4-BE49-F238E27FC236}">
                <a16:creationId xmlns:a16="http://schemas.microsoft.com/office/drawing/2014/main" id="{7D6CA50C-1A88-4B3F-A34F-FE199F4205A2}"/>
              </a:ext>
            </a:extLst>
          </p:cNvPr>
          <p:cNvSpPr txBox="1">
            <a:spLocks/>
          </p:cNvSpPr>
          <p:nvPr/>
        </p:nvSpPr>
        <p:spPr>
          <a:xfrm>
            <a:off x="337828" y="163649"/>
            <a:ext cx="9750493" cy="7654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-6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de-DE" sz="3200" dirty="0" smtClean="0"/>
              <a:t>Schultheater- und Schulfilmverbände in Bayern</a:t>
            </a:r>
            <a:endParaRPr lang="de-DE" sz="3200" dirty="0"/>
          </a:p>
        </p:txBody>
      </p:sp>
      <p:graphicFrame>
        <p:nvGraphicFramePr>
          <p:cNvPr id="2" name="Tabel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09950844"/>
              </p:ext>
            </p:extLst>
          </p:nvPr>
        </p:nvGraphicFramePr>
        <p:xfrm>
          <a:off x="309252" y="929112"/>
          <a:ext cx="11608095" cy="557646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21619">
                  <a:extLst>
                    <a:ext uri="{9D8B030D-6E8A-4147-A177-3AD203B41FA5}">
                      <a16:colId xmlns:a16="http://schemas.microsoft.com/office/drawing/2014/main" val="2128735919"/>
                    </a:ext>
                  </a:extLst>
                </a:gridCol>
                <a:gridCol w="2321619">
                  <a:extLst>
                    <a:ext uri="{9D8B030D-6E8A-4147-A177-3AD203B41FA5}">
                      <a16:colId xmlns:a16="http://schemas.microsoft.com/office/drawing/2014/main" val="323097791"/>
                    </a:ext>
                  </a:extLst>
                </a:gridCol>
                <a:gridCol w="2321619">
                  <a:extLst>
                    <a:ext uri="{9D8B030D-6E8A-4147-A177-3AD203B41FA5}">
                      <a16:colId xmlns:a16="http://schemas.microsoft.com/office/drawing/2014/main" val="966643493"/>
                    </a:ext>
                  </a:extLst>
                </a:gridCol>
                <a:gridCol w="2321619">
                  <a:extLst>
                    <a:ext uri="{9D8B030D-6E8A-4147-A177-3AD203B41FA5}">
                      <a16:colId xmlns:a16="http://schemas.microsoft.com/office/drawing/2014/main" val="922808697"/>
                    </a:ext>
                  </a:extLst>
                </a:gridCol>
                <a:gridCol w="2321619">
                  <a:extLst>
                    <a:ext uri="{9D8B030D-6E8A-4147-A177-3AD203B41FA5}">
                      <a16:colId xmlns:a16="http://schemas.microsoft.com/office/drawing/2014/main" val="1686779668"/>
                    </a:ext>
                  </a:extLst>
                </a:gridCol>
              </a:tblGrid>
              <a:tr h="1618899">
                <a:tc>
                  <a:txBody>
                    <a:bodyPr/>
                    <a:lstStyle/>
                    <a:p>
                      <a:pPr algn="ctr"/>
                      <a:endParaRPr lang="de-DE" dirty="0"/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2400" dirty="0"/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2400" dirty="0"/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96336390"/>
                  </a:ext>
                </a:extLst>
              </a:tr>
              <a:tr h="1100064">
                <a:tc>
                  <a:txBody>
                    <a:bodyPr/>
                    <a:lstStyle/>
                    <a:p>
                      <a:pPr algn="ctr"/>
                      <a:endParaRPr lang="de-DE" sz="1200" dirty="0" smtClean="0"/>
                    </a:p>
                    <a:p>
                      <a:pPr algn="ctr"/>
                      <a:r>
                        <a:rPr lang="de-DE" sz="2000" dirty="0" smtClean="0">
                          <a:solidFill>
                            <a:schemeClr val="bg1"/>
                          </a:solidFill>
                        </a:rPr>
                        <a:t>PAKS</a:t>
                      </a:r>
                      <a:r>
                        <a:rPr lang="de-DE" sz="2000" baseline="0" dirty="0" smtClean="0">
                          <a:solidFill>
                            <a:schemeClr val="bg1"/>
                          </a:solidFill>
                        </a:rPr>
                        <a:t> e.V.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0" dirty="0" smtClean="0">
                          <a:solidFill>
                            <a:schemeClr val="bg1"/>
                          </a:solidFill>
                        </a:rPr>
                        <a:t>Pädagogischer </a:t>
                      </a:r>
                      <a:r>
                        <a:rPr lang="de-DE" sz="1200" b="0" dirty="0" err="1" smtClean="0">
                          <a:solidFill>
                            <a:schemeClr val="bg1"/>
                          </a:solidFill>
                        </a:rPr>
                        <a:t>ArbeitsKreis</a:t>
                      </a:r>
                      <a:r>
                        <a:rPr lang="de-DE" sz="1200" b="0" dirty="0" smtClean="0">
                          <a:solidFill>
                            <a:schemeClr val="bg1"/>
                          </a:solidFill>
                        </a:rPr>
                        <a:t> Schultheater</a:t>
                      </a:r>
                    </a:p>
                    <a:p>
                      <a:pPr algn="ctr"/>
                      <a:endParaRPr lang="de-DE" sz="1400" dirty="0"/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2400" dirty="0" smtClean="0"/>
                    </a:p>
                    <a:p>
                      <a:pPr algn="ctr"/>
                      <a:r>
                        <a:rPr lang="de-DE" sz="2400" dirty="0" smtClean="0">
                          <a:solidFill>
                            <a:schemeClr val="bg1"/>
                          </a:solidFill>
                        </a:rPr>
                        <a:t>FSR</a:t>
                      </a:r>
                      <a:r>
                        <a:rPr lang="de-DE" sz="2400" baseline="0" dirty="0" smtClean="0">
                          <a:solidFill>
                            <a:schemeClr val="bg1"/>
                          </a:solidFill>
                        </a:rPr>
                        <a:t> e.V.</a:t>
                      </a:r>
                      <a:endParaRPr lang="de-DE" sz="2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2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738672"/>
                  </a:ext>
                </a:extLst>
              </a:tr>
              <a:tr h="97052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000" dirty="0" smtClean="0">
                        <a:solidFill>
                          <a:schemeClr val="bg1"/>
                        </a:solidFill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b="0" i="0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Fördergemeinschaft</a:t>
                      </a:r>
                      <a:r>
                        <a:rPr lang="de-DE" sz="1400" dirty="0" smtClean="0">
                          <a:solidFill>
                            <a:schemeClr val="bg1"/>
                          </a:solidFill>
                        </a:rPr>
                        <a:t> für</a:t>
                      </a:r>
                      <a:r>
                        <a:rPr lang="de-DE" sz="1400" baseline="0" dirty="0" smtClean="0">
                          <a:solidFill>
                            <a:schemeClr val="bg1"/>
                          </a:solidFill>
                        </a:rPr>
                        <a:t> das Schultheater an den Grund-, Mittel- und Förderschulen</a:t>
                      </a:r>
                      <a:endParaRPr lang="de-DE" sz="1400" dirty="0" smtClean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000" b="0" i="0" kern="1200" dirty="0" smtClean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lang="de-DE" sz="1400" b="0" i="0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Fördergemeinschaft für das Schultheater an den Realschulen in Bayern</a:t>
                      </a:r>
                      <a:endParaRPr lang="de-DE" sz="1400" b="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6118457"/>
                  </a:ext>
                </a:extLst>
              </a:tr>
              <a:tr h="257211">
                <a:tc>
                  <a:txBody>
                    <a:bodyPr/>
                    <a:lstStyle/>
                    <a:p>
                      <a:pPr algn="ctr"/>
                      <a:endParaRPr lang="de-DE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2321851"/>
                  </a:ext>
                </a:extLst>
              </a:tr>
              <a:tr h="257211">
                <a:tc>
                  <a:txBody>
                    <a:bodyPr/>
                    <a:lstStyle/>
                    <a:p>
                      <a:pPr algn="ctr"/>
                      <a:endParaRPr lang="de-DE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5198114"/>
                  </a:ext>
                </a:extLst>
              </a:tr>
              <a:tr h="257211">
                <a:tc>
                  <a:txBody>
                    <a:bodyPr/>
                    <a:lstStyle/>
                    <a:p>
                      <a:pPr algn="ctr"/>
                      <a:endParaRPr lang="de-DE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06567598"/>
                  </a:ext>
                </a:extLst>
              </a:tr>
              <a:tr h="257210">
                <a:tc>
                  <a:txBody>
                    <a:bodyPr/>
                    <a:lstStyle/>
                    <a:p>
                      <a:pPr algn="ctr"/>
                      <a:r>
                        <a:rPr lang="de-DE" sz="1400" dirty="0" smtClean="0">
                          <a:solidFill>
                            <a:schemeClr val="bg1"/>
                          </a:solidFill>
                        </a:rPr>
                        <a:t>Förderschule</a:t>
                      </a:r>
                      <a:endParaRPr lang="de-DE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F4E1B0">
                        <a:alpha val="3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2421727"/>
                  </a:ext>
                </a:extLst>
              </a:tr>
              <a:tr h="257211">
                <a:tc>
                  <a:txBody>
                    <a:bodyPr/>
                    <a:lstStyle/>
                    <a:p>
                      <a:pPr algn="ctr"/>
                      <a:r>
                        <a:rPr lang="de-DE" sz="1400" dirty="0" smtClean="0">
                          <a:solidFill>
                            <a:schemeClr val="bg1"/>
                          </a:solidFill>
                        </a:rPr>
                        <a:t>Mittelschule</a:t>
                      </a:r>
                      <a:endParaRPr lang="de-DE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8080">
                        <a:alpha val="3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3170607"/>
                  </a:ext>
                </a:extLst>
              </a:tr>
              <a:tr h="257211">
                <a:tc>
                  <a:txBody>
                    <a:bodyPr/>
                    <a:lstStyle/>
                    <a:p>
                      <a:pPr algn="ctr"/>
                      <a:r>
                        <a:rPr lang="de-DE" sz="1400" dirty="0" smtClean="0">
                          <a:solidFill>
                            <a:schemeClr val="bg1"/>
                          </a:solidFill>
                        </a:rPr>
                        <a:t>Grundschule</a:t>
                      </a:r>
                      <a:endParaRPr lang="de-DE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7030A0">
                        <a:alpha val="3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 smtClean="0">
                          <a:solidFill>
                            <a:schemeClr val="bg1"/>
                          </a:solidFill>
                        </a:rPr>
                        <a:t>Realschule</a:t>
                      </a:r>
                      <a:endParaRPr lang="de-DE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B0F0">
                        <a:alpha val="3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6339097"/>
                  </a:ext>
                </a:extLst>
              </a:tr>
            </a:tbl>
          </a:graphicData>
        </a:graphic>
      </p:graphicFrame>
      <p:pic>
        <p:nvPicPr>
          <p:cNvPr id="4" name="Grafik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237" y="1351774"/>
            <a:ext cx="1378050" cy="746140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1797" y="1477522"/>
            <a:ext cx="1437901" cy="504527"/>
          </a:xfrm>
          <a:prstGeom prst="rect">
            <a:avLst/>
          </a:prstGeom>
        </p:spPr>
      </p:pic>
      <p:sp>
        <p:nvSpPr>
          <p:cNvPr id="10" name="Rechteck 9"/>
          <p:cNvSpPr/>
          <p:nvPr/>
        </p:nvSpPr>
        <p:spPr>
          <a:xfrm>
            <a:off x="337828" y="948162"/>
            <a:ext cx="2272022" cy="5538363"/>
          </a:xfrm>
          <a:prstGeom prst="rect">
            <a:avLst/>
          </a:prstGeom>
          <a:solidFill>
            <a:srgbClr val="212121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Rechteck 11"/>
          <p:cNvSpPr/>
          <p:nvPr/>
        </p:nvSpPr>
        <p:spPr>
          <a:xfrm>
            <a:off x="4977288" y="938637"/>
            <a:ext cx="6900387" cy="5557413"/>
          </a:xfrm>
          <a:prstGeom prst="rect">
            <a:avLst/>
          </a:prstGeom>
          <a:solidFill>
            <a:srgbClr val="212121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403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alpha val="4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 4">
            <a:extLst>
              <a:ext uri="{FF2B5EF4-FFF2-40B4-BE49-F238E27FC236}">
                <a16:creationId xmlns:a16="http://schemas.microsoft.com/office/drawing/2014/main" id="{DC582F7A-0108-4267-A3E3-CA43CDA209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5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27327" cy="6925113"/>
          </a:xfrm>
          <a:prstGeom prst="rect">
            <a:avLst/>
          </a:prstGeom>
        </p:spPr>
      </p:pic>
      <p:sp>
        <p:nvSpPr>
          <p:cNvPr id="13" name="Titel 1">
            <a:extLst>
              <a:ext uri="{FF2B5EF4-FFF2-40B4-BE49-F238E27FC236}">
                <a16:creationId xmlns:a16="http://schemas.microsoft.com/office/drawing/2014/main" id="{7D6CA50C-1A88-4B3F-A34F-FE199F4205A2}"/>
              </a:ext>
            </a:extLst>
          </p:cNvPr>
          <p:cNvSpPr txBox="1">
            <a:spLocks/>
          </p:cNvSpPr>
          <p:nvPr/>
        </p:nvSpPr>
        <p:spPr>
          <a:xfrm>
            <a:off x="337828" y="163649"/>
            <a:ext cx="9750493" cy="7654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-6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de-DE" sz="3200" dirty="0" smtClean="0"/>
              <a:t>Schultheater- und Schulfilmverbände in Bayern</a:t>
            </a:r>
            <a:endParaRPr lang="de-DE" sz="3200" dirty="0"/>
          </a:p>
        </p:txBody>
      </p:sp>
      <p:graphicFrame>
        <p:nvGraphicFramePr>
          <p:cNvPr id="2" name="Tabel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72463233"/>
              </p:ext>
            </p:extLst>
          </p:nvPr>
        </p:nvGraphicFramePr>
        <p:xfrm>
          <a:off x="309252" y="929112"/>
          <a:ext cx="11608095" cy="557646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21619">
                  <a:extLst>
                    <a:ext uri="{9D8B030D-6E8A-4147-A177-3AD203B41FA5}">
                      <a16:colId xmlns:a16="http://schemas.microsoft.com/office/drawing/2014/main" val="2128735919"/>
                    </a:ext>
                  </a:extLst>
                </a:gridCol>
                <a:gridCol w="2321619">
                  <a:extLst>
                    <a:ext uri="{9D8B030D-6E8A-4147-A177-3AD203B41FA5}">
                      <a16:colId xmlns:a16="http://schemas.microsoft.com/office/drawing/2014/main" val="323097791"/>
                    </a:ext>
                  </a:extLst>
                </a:gridCol>
                <a:gridCol w="2321619">
                  <a:extLst>
                    <a:ext uri="{9D8B030D-6E8A-4147-A177-3AD203B41FA5}">
                      <a16:colId xmlns:a16="http://schemas.microsoft.com/office/drawing/2014/main" val="966643493"/>
                    </a:ext>
                  </a:extLst>
                </a:gridCol>
                <a:gridCol w="2321619">
                  <a:extLst>
                    <a:ext uri="{9D8B030D-6E8A-4147-A177-3AD203B41FA5}">
                      <a16:colId xmlns:a16="http://schemas.microsoft.com/office/drawing/2014/main" val="922808697"/>
                    </a:ext>
                  </a:extLst>
                </a:gridCol>
                <a:gridCol w="2321619">
                  <a:extLst>
                    <a:ext uri="{9D8B030D-6E8A-4147-A177-3AD203B41FA5}">
                      <a16:colId xmlns:a16="http://schemas.microsoft.com/office/drawing/2014/main" val="1686779668"/>
                    </a:ext>
                  </a:extLst>
                </a:gridCol>
              </a:tblGrid>
              <a:tr h="1618899">
                <a:tc>
                  <a:txBody>
                    <a:bodyPr/>
                    <a:lstStyle/>
                    <a:p>
                      <a:pPr algn="ctr"/>
                      <a:endParaRPr lang="de-DE" dirty="0"/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2400" dirty="0"/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2400" dirty="0"/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96336390"/>
                  </a:ext>
                </a:extLst>
              </a:tr>
              <a:tr h="1100064">
                <a:tc>
                  <a:txBody>
                    <a:bodyPr/>
                    <a:lstStyle/>
                    <a:p>
                      <a:pPr algn="ctr"/>
                      <a:endParaRPr lang="de-DE" sz="1200" dirty="0" smtClean="0"/>
                    </a:p>
                    <a:p>
                      <a:pPr algn="ctr"/>
                      <a:r>
                        <a:rPr lang="de-DE" sz="2000" dirty="0" smtClean="0">
                          <a:solidFill>
                            <a:schemeClr val="bg1"/>
                          </a:solidFill>
                        </a:rPr>
                        <a:t>PAKS</a:t>
                      </a:r>
                      <a:r>
                        <a:rPr lang="de-DE" sz="2000" baseline="0" dirty="0" smtClean="0">
                          <a:solidFill>
                            <a:schemeClr val="bg1"/>
                          </a:solidFill>
                        </a:rPr>
                        <a:t> e.V.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0" dirty="0" smtClean="0">
                          <a:solidFill>
                            <a:schemeClr val="bg1"/>
                          </a:solidFill>
                        </a:rPr>
                        <a:t>Pädagogischer </a:t>
                      </a:r>
                      <a:r>
                        <a:rPr lang="de-DE" sz="1200" b="0" dirty="0" err="1" smtClean="0">
                          <a:solidFill>
                            <a:schemeClr val="bg1"/>
                          </a:solidFill>
                        </a:rPr>
                        <a:t>ArbeitsKreis</a:t>
                      </a:r>
                      <a:r>
                        <a:rPr lang="de-DE" sz="1200" b="0" dirty="0" smtClean="0">
                          <a:solidFill>
                            <a:schemeClr val="bg1"/>
                          </a:solidFill>
                        </a:rPr>
                        <a:t> Schultheater</a:t>
                      </a:r>
                    </a:p>
                    <a:p>
                      <a:pPr algn="ctr"/>
                      <a:endParaRPr lang="de-DE" sz="1400" dirty="0"/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2400" dirty="0" smtClean="0"/>
                    </a:p>
                    <a:p>
                      <a:pPr algn="ctr"/>
                      <a:r>
                        <a:rPr lang="de-DE" sz="2400" dirty="0" smtClean="0">
                          <a:solidFill>
                            <a:schemeClr val="bg1"/>
                          </a:solidFill>
                        </a:rPr>
                        <a:t>FSR</a:t>
                      </a:r>
                      <a:r>
                        <a:rPr lang="de-DE" sz="2400" baseline="0" dirty="0" smtClean="0">
                          <a:solidFill>
                            <a:schemeClr val="bg1"/>
                          </a:solidFill>
                        </a:rPr>
                        <a:t> e.V.</a:t>
                      </a:r>
                      <a:endParaRPr lang="de-DE" sz="2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2400" dirty="0" smtClean="0"/>
                    </a:p>
                    <a:p>
                      <a:pPr algn="ctr"/>
                      <a:r>
                        <a:rPr lang="de-DE" sz="2400" dirty="0" smtClean="0">
                          <a:solidFill>
                            <a:schemeClr val="bg1"/>
                          </a:solidFill>
                        </a:rPr>
                        <a:t>TAG e.V.</a:t>
                      </a:r>
                    </a:p>
                    <a:p>
                      <a:endParaRPr lang="de-DE" dirty="0"/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2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738672"/>
                  </a:ext>
                </a:extLst>
              </a:tr>
              <a:tr h="97052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000" dirty="0" smtClean="0">
                        <a:solidFill>
                          <a:schemeClr val="bg1"/>
                        </a:solidFill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b="0" i="0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Fördergemeinschaft</a:t>
                      </a:r>
                      <a:r>
                        <a:rPr lang="de-DE" sz="1400" dirty="0" smtClean="0">
                          <a:solidFill>
                            <a:schemeClr val="bg1"/>
                          </a:solidFill>
                        </a:rPr>
                        <a:t> für</a:t>
                      </a:r>
                      <a:r>
                        <a:rPr lang="de-DE" sz="1400" baseline="0" dirty="0" smtClean="0">
                          <a:solidFill>
                            <a:schemeClr val="bg1"/>
                          </a:solidFill>
                        </a:rPr>
                        <a:t> das Schultheater an den Grund-, Mittel- und Förderschulen</a:t>
                      </a:r>
                      <a:endParaRPr lang="de-DE" sz="1400" dirty="0" smtClean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000" b="0" i="0" kern="1200" dirty="0" smtClean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lang="de-DE" sz="1400" b="0" i="0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Fördergemeinschaft für das Schultheater an den Realschulen in Bayern</a:t>
                      </a:r>
                      <a:endParaRPr lang="de-DE" sz="1400" b="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000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r>
                        <a:rPr lang="de-DE" sz="1400" dirty="0" smtClean="0">
                          <a:solidFill>
                            <a:schemeClr val="bg1"/>
                          </a:solidFill>
                        </a:rPr>
                        <a:t>Theater am Gymnasium in Bayern</a:t>
                      </a:r>
                      <a:endParaRPr lang="de-DE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6118457"/>
                  </a:ext>
                </a:extLst>
              </a:tr>
              <a:tr h="257211">
                <a:tc>
                  <a:txBody>
                    <a:bodyPr/>
                    <a:lstStyle/>
                    <a:p>
                      <a:pPr algn="ctr"/>
                      <a:endParaRPr lang="de-DE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2321851"/>
                  </a:ext>
                </a:extLst>
              </a:tr>
              <a:tr h="257211">
                <a:tc>
                  <a:txBody>
                    <a:bodyPr/>
                    <a:lstStyle/>
                    <a:p>
                      <a:pPr algn="ctr"/>
                      <a:endParaRPr lang="de-DE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5198114"/>
                  </a:ext>
                </a:extLst>
              </a:tr>
              <a:tr h="257211">
                <a:tc>
                  <a:txBody>
                    <a:bodyPr/>
                    <a:lstStyle/>
                    <a:p>
                      <a:pPr algn="ctr"/>
                      <a:endParaRPr lang="de-DE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06567598"/>
                  </a:ext>
                </a:extLst>
              </a:tr>
              <a:tr h="257210">
                <a:tc>
                  <a:txBody>
                    <a:bodyPr/>
                    <a:lstStyle/>
                    <a:p>
                      <a:pPr algn="ctr"/>
                      <a:r>
                        <a:rPr lang="de-DE" sz="1400" dirty="0" smtClean="0">
                          <a:solidFill>
                            <a:schemeClr val="bg1"/>
                          </a:solidFill>
                        </a:rPr>
                        <a:t>Förderschule</a:t>
                      </a:r>
                      <a:endParaRPr lang="de-DE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F4E1B0">
                        <a:alpha val="3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2421727"/>
                  </a:ext>
                </a:extLst>
              </a:tr>
              <a:tr h="257211">
                <a:tc>
                  <a:txBody>
                    <a:bodyPr/>
                    <a:lstStyle/>
                    <a:p>
                      <a:pPr algn="ctr"/>
                      <a:r>
                        <a:rPr lang="de-DE" sz="1400" dirty="0" smtClean="0">
                          <a:solidFill>
                            <a:schemeClr val="bg1"/>
                          </a:solidFill>
                        </a:rPr>
                        <a:t>Mittelschule</a:t>
                      </a:r>
                      <a:endParaRPr lang="de-DE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8080">
                        <a:alpha val="3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3170607"/>
                  </a:ext>
                </a:extLst>
              </a:tr>
              <a:tr h="257211">
                <a:tc>
                  <a:txBody>
                    <a:bodyPr/>
                    <a:lstStyle/>
                    <a:p>
                      <a:pPr algn="ctr"/>
                      <a:r>
                        <a:rPr lang="de-DE" sz="1400" dirty="0" smtClean="0">
                          <a:solidFill>
                            <a:schemeClr val="bg1"/>
                          </a:solidFill>
                        </a:rPr>
                        <a:t>Grundschule</a:t>
                      </a:r>
                      <a:endParaRPr lang="de-DE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7030A0">
                        <a:alpha val="3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 smtClean="0">
                          <a:solidFill>
                            <a:schemeClr val="bg1"/>
                          </a:solidFill>
                        </a:rPr>
                        <a:t>Realschule</a:t>
                      </a:r>
                      <a:endParaRPr lang="de-DE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B0F0">
                        <a:alpha val="3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 smtClean="0">
                          <a:solidFill>
                            <a:schemeClr val="bg1"/>
                          </a:solidFill>
                        </a:rPr>
                        <a:t>Gymnasium</a:t>
                      </a:r>
                      <a:endParaRPr lang="de-DE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50000"/>
                        <a:alpha val="34118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6339097"/>
                  </a:ext>
                </a:extLst>
              </a:tr>
            </a:tbl>
          </a:graphicData>
        </a:graphic>
      </p:graphicFrame>
      <p:pic>
        <p:nvPicPr>
          <p:cNvPr id="4" name="Grafik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237" y="1351774"/>
            <a:ext cx="1378050" cy="746140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1797" y="1477522"/>
            <a:ext cx="1437901" cy="504527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9358" y="1144921"/>
            <a:ext cx="891460" cy="1194557"/>
          </a:xfrm>
          <a:prstGeom prst="rect">
            <a:avLst/>
          </a:prstGeom>
        </p:spPr>
      </p:pic>
      <p:sp>
        <p:nvSpPr>
          <p:cNvPr id="10" name="Rechteck 9"/>
          <p:cNvSpPr/>
          <p:nvPr/>
        </p:nvSpPr>
        <p:spPr>
          <a:xfrm>
            <a:off x="328303" y="938638"/>
            <a:ext cx="4596124" cy="5566937"/>
          </a:xfrm>
          <a:prstGeom prst="rect">
            <a:avLst/>
          </a:prstGeom>
          <a:solidFill>
            <a:srgbClr val="212121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Rechteck 10"/>
          <p:cNvSpPr/>
          <p:nvPr/>
        </p:nvSpPr>
        <p:spPr>
          <a:xfrm>
            <a:off x="7282421" y="948163"/>
            <a:ext cx="4595254" cy="5528837"/>
          </a:xfrm>
          <a:prstGeom prst="rect">
            <a:avLst/>
          </a:prstGeom>
          <a:solidFill>
            <a:srgbClr val="212121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59486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alpha val="4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 4">
            <a:extLst>
              <a:ext uri="{FF2B5EF4-FFF2-40B4-BE49-F238E27FC236}">
                <a16:creationId xmlns:a16="http://schemas.microsoft.com/office/drawing/2014/main" id="{DC582F7A-0108-4267-A3E3-CA43CDA209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5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27327" cy="6925113"/>
          </a:xfrm>
          <a:prstGeom prst="rect">
            <a:avLst/>
          </a:prstGeom>
        </p:spPr>
      </p:pic>
      <p:sp>
        <p:nvSpPr>
          <p:cNvPr id="13" name="Titel 1">
            <a:extLst>
              <a:ext uri="{FF2B5EF4-FFF2-40B4-BE49-F238E27FC236}">
                <a16:creationId xmlns:a16="http://schemas.microsoft.com/office/drawing/2014/main" id="{7D6CA50C-1A88-4B3F-A34F-FE199F4205A2}"/>
              </a:ext>
            </a:extLst>
          </p:cNvPr>
          <p:cNvSpPr txBox="1">
            <a:spLocks/>
          </p:cNvSpPr>
          <p:nvPr/>
        </p:nvSpPr>
        <p:spPr>
          <a:xfrm>
            <a:off x="337828" y="163649"/>
            <a:ext cx="9750493" cy="7654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-6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de-DE" sz="3200" dirty="0" smtClean="0"/>
              <a:t>Schultheater- und Schulfilmverbände in Bayern</a:t>
            </a:r>
            <a:endParaRPr lang="de-DE" sz="3200" dirty="0"/>
          </a:p>
        </p:txBody>
      </p:sp>
      <p:graphicFrame>
        <p:nvGraphicFramePr>
          <p:cNvPr id="2" name="Tabel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28520192"/>
              </p:ext>
            </p:extLst>
          </p:nvPr>
        </p:nvGraphicFramePr>
        <p:xfrm>
          <a:off x="309252" y="929112"/>
          <a:ext cx="11608095" cy="557646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21619">
                  <a:extLst>
                    <a:ext uri="{9D8B030D-6E8A-4147-A177-3AD203B41FA5}">
                      <a16:colId xmlns:a16="http://schemas.microsoft.com/office/drawing/2014/main" val="2128735919"/>
                    </a:ext>
                  </a:extLst>
                </a:gridCol>
                <a:gridCol w="2321619">
                  <a:extLst>
                    <a:ext uri="{9D8B030D-6E8A-4147-A177-3AD203B41FA5}">
                      <a16:colId xmlns:a16="http://schemas.microsoft.com/office/drawing/2014/main" val="323097791"/>
                    </a:ext>
                  </a:extLst>
                </a:gridCol>
                <a:gridCol w="2321619">
                  <a:extLst>
                    <a:ext uri="{9D8B030D-6E8A-4147-A177-3AD203B41FA5}">
                      <a16:colId xmlns:a16="http://schemas.microsoft.com/office/drawing/2014/main" val="966643493"/>
                    </a:ext>
                  </a:extLst>
                </a:gridCol>
                <a:gridCol w="2321619">
                  <a:extLst>
                    <a:ext uri="{9D8B030D-6E8A-4147-A177-3AD203B41FA5}">
                      <a16:colId xmlns:a16="http://schemas.microsoft.com/office/drawing/2014/main" val="922808697"/>
                    </a:ext>
                  </a:extLst>
                </a:gridCol>
                <a:gridCol w="2321619">
                  <a:extLst>
                    <a:ext uri="{9D8B030D-6E8A-4147-A177-3AD203B41FA5}">
                      <a16:colId xmlns:a16="http://schemas.microsoft.com/office/drawing/2014/main" val="1686779668"/>
                    </a:ext>
                  </a:extLst>
                </a:gridCol>
              </a:tblGrid>
              <a:tr h="1618899">
                <a:tc>
                  <a:txBody>
                    <a:bodyPr/>
                    <a:lstStyle/>
                    <a:p>
                      <a:pPr algn="ctr"/>
                      <a:endParaRPr lang="de-DE" dirty="0"/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2400" dirty="0"/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2400" dirty="0"/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96336390"/>
                  </a:ext>
                </a:extLst>
              </a:tr>
              <a:tr h="1100064">
                <a:tc>
                  <a:txBody>
                    <a:bodyPr/>
                    <a:lstStyle/>
                    <a:p>
                      <a:pPr algn="ctr"/>
                      <a:endParaRPr lang="de-DE" sz="1200" dirty="0" smtClean="0"/>
                    </a:p>
                    <a:p>
                      <a:pPr algn="ctr"/>
                      <a:r>
                        <a:rPr lang="de-DE" sz="2000" dirty="0" smtClean="0">
                          <a:solidFill>
                            <a:schemeClr val="bg1"/>
                          </a:solidFill>
                        </a:rPr>
                        <a:t>PAKS</a:t>
                      </a:r>
                      <a:r>
                        <a:rPr lang="de-DE" sz="2000" baseline="0" dirty="0" smtClean="0">
                          <a:solidFill>
                            <a:schemeClr val="bg1"/>
                          </a:solidFill>
                        </a:rPr>
                        <a:t> e.V.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0" dirty="0" smtClean="0">
                          <a:solidFill>
                            <a:schemeClr val="bg1"/>
                          </a:solidFill>
                        </a:rPr>
                        <a:t>Pädagogischer </a:t>
                      </a:r>
                      <a:r>
                        <a:rPr lang="de-DE" sz="1200" b="0" dirty="0" err="1" smtClean="0">
                          <a:solidFill>
                            <a:schemeClr val="bg1"/>
                          </a:solidFill>
                        </a:rPr>
                        <a:t>ArbeitsKreis</a:t>
                      </a:r>
                      <a:r>
                        <a:rPr lang="de-DE" sz="1200" b="0" dirty="0" smtClean="0">
                          <a:solidFill>
                            <a:schemeClr val="bg1"/>
                          </a:solidFill>
                        </a:rPr>
                        <a:t> Schultheater</a:t>
                      </a:r>
                    </a:p>
                    <a:p>
                      <a:pPr algn="ctr"/>
                      <a:endParaRPr lang="de-DE" sz="1400" dirty="0"/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2400" dirty="0" smtClean="0"/>
                    </a:p>
                    <a:p>
                      <a:pPr algn="ctr"/>
                      <a:r>
                        <a:rPr lang="de-DE" sz="2400" dirty="0" smtClean="0">
                          <a:solidFill>
                            <a:schemeClr val="bg1"/>
                          </a:solidFill>
                        </a:rPr>
                        <a:t>FSR</a:t>
                      </a:r>
                      <a:r>
                        <a:rPr lang="de-DE" sz="2400" baseline="0" dirty="0" smtClean="0">
                          <a:solidFill>
                            <a:schemeClr val="bg1"/>
                          </a:solidFill>
                        </a:rPr>
                        <a:t> e.V.</a:t>
                      </a:r>
                      <a:endParaRPr lang="de-DE" sz="2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2400" dirty="0" smtClean="0"/>
                    </a:p>
                    <a:p>
                      <a:pPr algn="ctr"/>
                      <a:r>
                        <a:rPr lang="de-DE" sz="2400" dirty="0" smtClean="0">
                          <a:solidFill>
                            <a:schemeClr val="bg1"/>
                          </a:solidFill>
                        </a:rPr>
                        <a:t>TAG e.V.</a:t>
                      </a:r>
                    </a:p>
                    <a:p>
                      <a:endParaRPr lang="de-DE" dirty="0"/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2400" dirty="0" smtClean="0"/>
                    </a:p>
                    <a:p>
                      <a:pPr algn="ctr"/>
                      <a:r>
                        <a:rPr lang="de-DE" sz="2400" dirty="0" err="1" smtClean="0">
                          <a:solidFill>
                            <a:schemeClr val="bg1"/>
                          </a:solidFill>
                        </a:rPr>
                        <a:t>TaBo</a:t>
                      </a:r>
                      <a:r>
                        <a:rPr lang="de-DE" sz="2400" dirty="0" smtClean="0">
                          <a:solidFill>
                            <a:schemeClr val="bg1"/>
                          </a:solidFill>
                        </a:rPr>
                        <a:t> e.V.</a:t>
                      </a:r>
                      <a:endParaRPr lang="de-DE" sz="2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738672"/>
                  </a:ext>
                </a:extLst>
              </a:tr>
              <a:tr h="97052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000" dirty="0" smtClean="0">
                        <a:solidFill>
                          <a:schemeClr val="bg1"/>
                        </a:solidFill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b="0" i="0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Fördergemeinschaft</a:t>
                      </a:r>
                      <a:r>
                        <a:rPr lang="de-DE" sz="1400" dirty="0" smtClean="0">
                          <a:solidFill>
                            <a:schemeClr val="bg1"/>
                          </a:solidFill>
                        </a:rPr>
                        <a:t> für</a:t>
                      </a:r>
                      <a:r>
                        <a:rPr lang="de-DE" sz="1400" baseline="0" dirty="0" smtClean="0">
                          <a:solidFill>
                            <a:schemeClr val="bg1"/>
                          </a:solidFill>
                        </a:rPr>
                        <a:t> das Schultheater an den Grund-, Mittel- und Förderschulen</a:t>
                      </a:r>
                      <a:endParaRPr lang="de-DE" sz="1400" dirty="0" smtClean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000" b="0" i="0" kern="1200" dirty="0" smtClean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lang="de-DE" sz="1400" b="0" i="0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Fördergemeinschaft für das Schultheater an den Realschulen in Bayern</a:t>
                      </a:r>
                      <a:endParaRPr lang="de-DE" sz="1400" b="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000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r>
                        <a:rPr lang="de-DE" sz="1400" dirty="0" smtClean="0">
                          <a:solidFill>
                            <a:schemeClr val="bg1"/>
                          </a:solidFill>
                        </a:rPr>
                        <a:t>Theater am Gymnasium in Bayern</a:t>
                      </a:r>
                      <a:endParaRPr lang="de-DE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000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r>
                        <a:rPr lang="de-DE" sz="1400" dirty="0" smtClean="0">
                          <a:solidFill>
                            <a:schemeClr val="bg1"/>
                          </a:solidFill>
                        </a:rPr>
                        <a:t>Theater an</a:t>
                      </a:r>
                      <a:r>
                        <a:rPr lang="de-DE" sz="1400" baseline="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de-DE" sz="1400" dirty="0" smtClean="0">
                          <a:solidFill>
                            <a:schemeClr val="bg1"/>
                          </a:solidFill>
                        </a:rPr>
                        <a:t>Beruflichen</a:t>
                      </a:r>
                      <a:r>
                        <a:rPr lang="de-DE" sz="1400" baseline="0" dirty="0" smtClean="0">
                          <a:solidFill>
                            <a:schemeClr val="bg1"/>
                          </a:solidFill>
                        </a:rPr>
                        <a:t> Oberschulen in Bayern</a:t>
                      </a:r>
                      <a:endParaRPr lang="de-DE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6118457"/>
                  </a:ext>
                </a:extLst>
              </a:tr>
              <a:tr h="257211">
                <a:tc>
                  <a:txBody>
                    <a:bodyPr/>
                    <a:lstStyle/>
                    <a:p>
                      <a:pPr algn="ctr"/>
                      <a:endParaRPr lang="de-DE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2321851"/>
                  </a:ext>
                </a:extLst>
              </a:tr>
              <a:tr h="257211">
                <a:tc>
                  <a:txBody>
                    <a:bodyPr/>
                    <a:lstStyle/>
                    <a:p>
                      <a:pPr algn="ctr"/>
                      <a:endParaRPr lang="de-DE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5198114"/>
                  </a:ext>
                </a:extLst>
              </a:tr>
              <a:tr h="257211">
                <a:tc>
                  <a:txBody>
                    <a:bodyPr/>
                    <a:lstStyle/>
                    <a:p>
                      <a:pPr algn="ctr"/>
                      <a:endParaRPr lang="de-DE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06567598"/>
                  </a:ext>
                </a:extLst>
              </a:tr>
              <a:tr h="257210">
                <a:tc>
                  <a:txBody>
                    <a:bodyPr/>
                    <a:lstStyle/>
                    <a:p>
                      <a:pPr algn="ctr"/>
                      <a:r>
                        <a:rPr lang="de-DE" sz="1400" dirty="0" smtClean="0">
                          <a:solidFill>
                            <a:schemeClr val="bg1"/>
                          </a:solidFill>
                        </a:rPr>
                        <a:t>Förderschule</a:t>
                      </a:r>
                      <a:endParaRPr lang="de-DE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F4E1B0">
                        <a:alpha val="3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2421727"/>
                  </a:ext>
                </a:extLst>
              </a:tr>
              <a:tr h="257211">
                <a:tc>
                  <a:txBody>
                    <a:bodyPr/>
                    <a:lstStyle/>
                    <a:p>
                      <a:pPr algn="ctr"/>
                      <a:r>
                        <a:rPr lang="de-DE" sz="1400" dirty="0" smtClean="0">
                          <a:solidFill>
                            <a:schemeClr val="bg1"/>
                          </a:solidFill>
                        </a:rPr>
                        <a:t>Mittelschule</a:t>
                      </a:r>
                      <a:endParaRPr lang="de-DE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8080">
                        <a:alpha val="3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3170607"/>
                  </a:ext>
                </a:extLst>
              </a:tr>
              <a:tr h="257211">
                <a:tc>
                  <a:txBody>
                    <a:bodyPr/>
                    <a:lstStyle/>
                    <a:p>
                      <a:pPr algn="ctr"/>
                      <a:r>
                        <a:rPr lang="de-DE" sz="1400" dirty="0" smtClean="0">
                          <a:solidFill>
                            <a:schemeClr val="bg1"/>
                          </a:solidFill>
                        </a:rPr>
                        <a:t>Grundschule</a:t>
                      </a:r>
                      <a:endParaRPr lang="de-DE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7030A0">
                        <a:alpha val="3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 smtClean="0">
                          <a:solidFill>
                            <a:schemeClr val="bg1"/>
                          </a:solidFill>
                        </a:rPr>
                        <a:t>Realschule</a:t>
                      </a:r>
                      <a:endParaRPr lang="de-DE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B0F0">
                        <a:alpha val="3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 smtClean="0">
                          <a:solidFill>
                            <a:schemeClr val="bg1"/>
                          </a:solidFill>
                        </a:rPr>
                        <a:t>Gymnasium</a:t>
                      </a:r>
                      <a:endParaRPr lang="de-DE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50000"/>
                        <a:alpha val="34118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 smtClean="0">
                          <a:solidFill>
                            <a:schemeClr val="bg1"/>
                          </a:solidFill>
                        </a:rPr>
                        <a:t>Berufliche Oberschulen</a:t>
                      </a:r>
                      <a:endParaRPr lang="de-DE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10000"/>
                        <a:alpha val="34118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6339097"/>
                  </a:ext>
                </a:extLst>
              </a:tr>
            </a:tbl>
          </a:graphicData>
        </a:graphic>
      </p:graphicFrame>
      <p:pic>
        <p:nvPicPr>
          <p:cNvPr id="4" name="Grafik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237" y="1351774"/>
            <a:ext cx="1378050" cy="746140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1797" y="1477522"/>
            <a:ext cx="1437901" cy="504527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9358" y="1144921"/>
            <a:ext cx="891460" cy="1194557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1393" y="1351774"/>
            <a:ext cx="1782462" cy="830583"/>
          </a:xfrm>
          <a:prstGeom prst="rect">
            <a:avLst/>
          </a:prstGeom>
        </p:spPr>
      </p:pic>
      <p:sp>
        <p:nvSpPr>
          <p:cNvPr id="10" name="Rechteck 9"/>
          <p:cNvSpPr/>
          <p:nvPr/>
        </p:nvSpPr>
        <p:spPr>
          <a:xfrm>
            <a:off x="325017" y="938637"/>
            <a:ext cx="6941212" cy="5547888"/>
          </a:xfrm>
          <a:prstGeom prst="rect">
            <a:avLst/>
          </a:prstGeom>
          <a:solidFill>
            <a:srgbClr val="212121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Rechteck 10"/>
          <p:cNvSpPr/>
          <p:nvPr/>
        </p:nvSpPr>
        <p:spPr>
          <a:xfrm>
            <a:off x="9622988" y="938638"/>
            <a:ext cx="2283262" cy="5547888"/>
          </a:xfrm>
          <a:prstGeom prst="rect">
            <a:avLst/>
          </a:prstGeom>
          <a:solidFill>
            <a:srgbClr val="212121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25904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alpha val="4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 4">
            <a:extLst>
              <a:ext uri="{FF2B5EF4-FFF2-40B4-BE49-F238E27FC236}">
                <a16:creationId xmlns:a16="http://schemas.microsoft.com/office/drawing/2014/main" id="{DC582F7A-0108-4267-A3E3-CA43CDA209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5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27327" cy="6925113"/>
          </a:xfrm>
          <a:prstGeom prst="rect">
            <a:avLst/>
          </a:prstGeom>
        </p:spPr>
      </p:pic>
      <p:sp>
        <p:nvSpPr>
          <p:cNvPr id="13" name="Titel 1">
            <a:extLst>
              <a:ext uri="{FF2B5EF4-FFF2-40B4-BE49-F238E27FC236}">
                <a16:creationId xmlns:a16="http://schemas.microsoft.com/office/drawing/2014/main" id="{7D6CA50C-1A88-4B3F-A34F-FE199F4205A2}"/>
              </a:ext>
            </a:extLst>
          </p:cNvPr>
          <p:cNvSpPr txBox="1">
            <a:spLocks/>
          </p:cNvSpPr>
          <p:nvPr/>
        </p:nvSpPr>
        <p:spPr>
          <a:xfrm>
            <a:off x="337828" y="163649"/>
            <a:ext cx="9750493" cy="7654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-6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de-DE" sz="3200" dirty="0" smtClean="0"/>
              <a:t>Schultheater- und Schulfilmverbände in Bayern</a:t>
            </a:r>
            <a:endParaRPr lang="de-DE" sz="3200" dirty="0"/>
          </a:p>
        </p:txBody>
      </p:sp>
      <p:graphicFrame>
        <p:nvGraphicFramePr>
          <p:cNvPr id="2" name="Tabel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40721110"/>
              </p:ext>
            </p:extLst>
          </p:nvPr>
        </p:nvGraphicFramePr>
        <p:xfrm>
          <a:off x="309252" y="929112"/>
          <a:ext cx="11608095" cy="557646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21619">
                  <a:extLst>
                    <a:ext uri="{9D8B030D-6E8A-4147-A177-3AD203B41FA5}">
                      <a16:colId xmlns:a16="http://schemas.microsoft.com/office/drawing/2014/main" val="2128735919"/>
                    </a:ext>
                  </a:extLst>
                </a:gridCol>
                <a:gridCol w="2321619">
                  <a:extLst>
                    <a:ext uri="{9D8B030D-6E8A-4147-A177-3AD203B41FA5}">
                      <a16:colId xmlns:a16="http://schemas.microsoft.com/office/drawing/2014/main" val="323097791"/>
                    </a:ext>
                  </a:extLst>
                </a:gridCol>
                <a:gridCol w="2321619">
                  <a:extLst>
                    <a:ext uri="{9D8B030D-6E8A-4147-A177-3AD203B41FA5}">
                      <a16:colId xmlns:a16="http://schemas.microsoft.com/office/drawing/2014/main" val="966643493"/>
                    </a:ext>
                  </a:extLst>
                </a:gridCol>
                <a:gridCol w="2321619">
                  <a:extLst>
                    <a:ext uri="{9D8B030D-6E8A-4147-A177-3AD203B41FA5}">
                      <a16:colId xmlns:a16="http://schemas.microsoft.com/office/drawing/2014/main" val="922808697"/>
                    </a:ext>
                  </a:extLst>
                </a:gridCol>
                <a:gridCol w="2321619">
                  <a:extLst>
                    <a:ext uri="{9D8B030D-6E8A-4147-A177-3AD203B41FA5}">
                      <a16:colId xmlns:a16="http://schemas.microsoft.com/office/drawing/2014/main" val="1686779668"/>
                    </a:ext>
                  </a:extLst>
                </a:gridCol>
              </a:tblGrid>
              <a:tr h="1618899">
                <a:tc>
                  <a:txBody>
                    <a:bodyPr/>
                    <a:lstStyle/>
                    <a:p>
                      <a:pPr algn="ctr"/>
                      <a:endParaRPr lang="de-DE" dirty="0"/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2400" dirty="0"/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2400" dirty="0"/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96336390"/>
                  </a:ext>
                </a:extLst>
              </a:tr>
              <a:tr h="1100064">
                <a:tc>
                  <a:txBody>
                    <a:bodyPr/>
                    <a:lstStyle/>
                    <a:p>
                      <a:pPr algn="ctr"/>
                      <a:endParaRPr lang="de-DE" sz="1200" dirty="0" smtClean="0"/>
                    </a:p>
                    <a:p>
                      <a:pPr algn="ctr"/>
                      <a:r>
                        <a:rPr lang="de-DE" sz="2000" dirty="0" smtClean="0">
                          <a:solidFill>
                            <a:schemeClr val="bg1"/>
                          </a:solidFill>
                        </a:rPr>
                        <a:t>PAKS</a:t>
                      </a:r>
                      <a:r>
                        <a:rPr lang="de-DE" sz="2000" baseline="0" dirty="0" smtClean="0">
                          <a:solidFill>
                            <a:schemeClr val="bg1"/>
                          </a:solidFill>
                        </a:rPr>
                        <a:t> e.V.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0" dirty="0" smtClean="0">
                          <a:solidFill>
                            <a:schemeClr val="bg1"/>
                          </a:solidFill>
                        </a:rPr>
                        <a:t>Pädagogischer </a:t>
                      </a:r>
                      <a:r>
                        <a:rPr lang="de-DE" sz="1200" b="0" dirty="0" err="1" smtClean="0">
                          <a:solidFill>
                            <a:schemeClr val="bg1"/>
                          </a:solidFill>
                        </a:rPr>
                        <a:t>ArbeitsKreis</a:t>
                      </a:r>
                      <a:r>
                        <a:rPr lang="de-DE" sz="1200" b="0" dirty="0" smtClean="0">
                          <a:solidFill>
                            <a:schemeClr val="bg1"/>
                          </a:solidFill>
                        </a:rPr>
                        <a:t> Schultheater</a:t>
                      </a:r>
                    </a:p>
                    <a:p>
                      <a:pPr algn="ctr"/>
                      <a:endParaRPr lang="de-DE" sz="1400" dirty="0"/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2400" dirty="0" smtClean="0"/>
                    </a:p>
                    <a:p>
                      <a:pPr algn="ctr"/>
                      <a:r>
                        <a:rPr lang="de-DE" sz="2400" dirty="0" smtClean="0">
                          <a:solidFill>
                            <a:schemeClr val="bg1"/>
                          </a:solidFill>
                        </a:rPr>
                        <a:t>FSR</a:t>
                      </a:r>
                      <a:r>
                        <a:rPr lang="de-DE" sz="2400" baseline="0" dirty="0" smtClean="0">
                          <a:solidFill>
                            <a:schemeClr val="bg1"/>
                          </a:solidFill>
                        </a:rPr>
                        <a:t> e.V.</a:t>
                      </a:r>
                      <a:endParaRPr lang="de-DE" sz="2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2400" dirty="0" smtClean="0"/>
                    </a:p>
                    <a:p>
                      <a:pPr algn="ctr"/>
                      <a:r>
                        <a:rPr lang="de-DE" sz="2400" dirty="0" smtClean="0">
                          <a:solidFill>
                            <a:schemeClr val="bg1"/>
                          </a:solidFill>
                        </a:rPr>
                        <a:t>TAG e.V.</a:t>
                      </a:r>
                    </a:p>
                    <a:p>
                      <a:endParaRPr lang="de-DE" dirty="0"/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2400" dirty="0" smtClean="0"/>
                    </a:p>
                    <a:p>
                      <a:pPr algn="ctr"/>
                      <a:r>
                        <a:rPr lang="de-DE" sz="2400" dirty="0" err="1" smtClean="0">
                          <a:solidFill>
                            <a:schemeClr val="bg1"/>
                          </a:solidFill>
                        </a:rPr>
                        <a:t>TaBo</a:t>
                      </a:r>
                      <a:r>
                        <a:rPr lang="de-DE" sz="2400" dirty="0" smtClean="0">
                          <a:solidFill>
                            <a:schemeClr val="bg1"/>
                          </a:solidFill>
                        </a:rPr>
                        <a:t> e.V.</a:t>
                      </a:r>
                      <a:endParaRPr lang="de-DE" sz="2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2400" dirty="0" smtClean="0"/>
                    </a:p>
                    <a:p>
                      <a:pPr algn="ctr"/>
                      <a:r>
                        <a:rPr lang="de-DE" sz="2400" dirty="0" smtClean="0">
                          <a:solidFill>
                            <a:schemeClr val="bg1"/>
                          </a:solidFill>
                        </a:rPr>
                        <a:t>DOS e.V.</a:t>
                      </a:r>
                    </a:p>
                    <a:p>
                      <a:endParaRPr lang="de-DE" dirty="0"/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738672"/>
                  </a:ext>
                </a:extLst>
              </a:tr>
              <a:tr h="97052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000" dirty="0" smtClean="0">
                        <a:solidFill>
                          <a:schemeClr val="bg1"/>
                        </a:solidFill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b="0" i="0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Fördergemeinschaft</a:t>
                      </a:r>
                      <a:r>
                        <a:rPr lang="de-DE" sz="1400" dirty="0" smtClean="0">
                          <a:solidFill>
                            <a:schemeClr val="bg1"/>
                          </a:solidFill>
                        </a:rPr>
                        <a:t> für</a:t>
                      </a:r>
                      <a:r>
                        <a:rPr lang="de-DE" sz="1400" baseline="0" dirty="0" smtClean="0">
                          <a:solidFill>
                            <a:schemeClr val="bg1"/>
                          </a:solidFill>
                        </a:rPr>
                        <a:t> das Schultheater an den Grund-, Mittel- und Förderschulen</a:t>
                      </a:r>
                      <a:endParaRPr lang="de-DE" sz="1400" dirty="0" smtClean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000" b="0" i="0" kern="1200" dirty="0" smtClean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lang="de-DE" sz="1400" b="0" i="0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Fördergemeinschaft für das Schultheater an den Realschulen in Bayern</a:t>
                      </a:r>
                      <a:endParaRPr lang="de-DE" sz="1400" b="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000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r>
                        <a:rPr lang="de-DE" sz="1400" dirty="0" smtClean="0">
                          <a:solidFill>
                            <a:schemeClr val="bg1"/>
                          </a:solidFill>
                        </a:rPr>
                        <a:t>Theater am Gymnasium in Bayern</a:t>
                      </a:r>
                      <a:endParaRPr lang="de-DE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000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r>
                        <a:rPr lang="de-DE" sz="1400" dirty="0" smtClean="0">
                          <a:solidFill>
                            <a:schemeClr val="bg1"/>
                          </a:solidFill>
                        </a:rPr>
                        <a:t>Theater an</a:t>
                      </a:r>
                      <a:r>
                        <a:rPr lang="de-DE" sz="1400" baseline="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de-DE" sz="1400" dirty="0" smtClean="0">
                          <a:solidFill>
                            <a:schemeClr val="bg1"/>
                          </a:solidFill>
                        </a:rPr>
                        <a:t>Beruflichen</a:t>
                      </a:r>
                      <a:r>
                        <a:rPr lang="de-DE" sz="1400" baseline="0" dirty="0" smtClean="0">
                          <a:solidFill>
                            <a:schemeClr val="bg1"/>
                          </a:solidFill>
                        </a:rPr>
                        <a:t> Oberschulen in Bayern</a:t>
                      </a:r>
                      <a:endParaRPr lang="de-DE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000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r>
                        <a:rPr lang="de-DE" sz="1400" dirty="0" smtClean="0">
                          <a:solidFill>
                            <a:schemeClr val="bg1"/>
                          </a:solidFill>
                        </a:rPr>
                        <a:t>Drehort </a:t>
                      </a:r>
                    </a:p>
                    <a:p>
                      <a:pPr algn="ctr"/>
                      <a:r>
                        <a:rPr lang="de-DE" sz="1400" dirty="0" smtClean="0">
                          <a:solidFill>
                            <a:schemeClr val="bg1"/>
                          </a:solidFill>
                        </a:rPr>
                        <a:t>Schule</a:t>
                      </a:r>
                      <a:endParaRPr lang="de-DE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6118457"/>
                  </a:ext>
                </a:extLst>
              </a:tr>
              <a:tr h="257211">
                <a:tc>
                  <a:txBody>
                    <a:bodyPr/>
                    <a:lstStyle/>
                    <a:p>
                      <a:pPr algn="ctr"/>
                      <a:endParaRPr lang="de-DE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2321851"/>
                  </a:ext>
                </a:extLst>
              </a:tr>
              <a:tr h="257211">
                <a:tc>
                  <a:txBody>
                    <a:bodyPr/>
                    <a:lstStyle/>
                    <a:p>
                      <a:pPr algn="ctr"/>
                      <a:endParaRPr lang="de-DE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 smtClean="0">
                          <a:solidFill>
                            <a:schemeClr val="bg1"/>
                          </a:solidFill>
                        </a:rPr>
                        <a:t>Berufliche</a:t>
                      </a:r>
                      <a:r>
                        <a:rPr lang="de-DE" sz="1400" baseline="0" dirty="0" smtClean="0">
                          <a:solidFill>
                            <a:schemeClr val="bg1"/>
                          </a:solidFill>
                        </a:rPr>
                        <a:t> Oberschulen</a:t>
                      </a:r>
                      <a:endParaRPr lang="de-DE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10000"/>
                        <a:alpha val="34118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5198114"/>
                  </a:ext>
                </a:extLst>
              </a:tr>
              <a:tr h="257211">
                <a:tc>
                  <a:txBody>
                    <a:bodyPr/>
                    <a:lstStyle/>
                    <a:p>
                      <a:pPr algn="ctr"/>
                      <a:endParaRPr lang="de-DE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 smtClean="0">
                          <a:solidFill>
                            <a:schemeClr val="bg1"/>
                          </a:solidFill>
                        </a:rPr>
                        <a:t>Realschule</a:t>
                      </a:r>
                      <a:r>
                        <a:rPr lang="de-DE" sz="1400" baseline="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endParaRPr lang="de-DE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B0F0">
                        <a:alpha val="3411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06567598"/>
                  </a:ext>
                </a:extLst>
              </a:tr>
              <a:tr h="257210">
                <a:tc>
                  <a:txBody>
                    <a:bodyPr/>
                    <a:lstStyle/>
                    <a:p>
                      <a:pPr algn="ctr"/>
                      <a:r>
                        <a:rPr lang="de-DE" sz="1400" dirty="0" smtClean="0">
                          <a:solidFill>
                            <a:schemeClr val="bg1"/>
                          </a:solidFill>
                        </a:rPr>
                        <a:t>Förderschule</a:t>
                      </a:r>
                      <a:endParaRPr lang="de-DE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F4E1B0">
                        <a:alpha val="3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 smtClean="0">
                          <a:solidFill>
                            <a:schemeClr val="bg1"/>
                          </a:solidFill>
                        </a:rPr>
                        <a:t>Förderschule</a:t>
                      </a:r>
                      <a:endParaRPr lang="de-DE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F4E1B0">
                        <a:alpha val="3411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2421727"/>
                  </a:ext>
                </a:extLst>
              </a:tr>
              <a:tr h="257211">
                <a:tc>
                  <a:txBody>
                    <a:bodyPr/>
                    <a:lstStyle/>
                    <a:p>
                      <a:pPr algn="ctr"/>
                      <a:r>
                        <a:rPr lang="de-DE" sz="1400" dirty="0" smtClean="0">
                          <a:solidFill>
                            <a:schemeClr val="bg1"/>
                          </a:solidFill>
                        </a:rPr>
                        <a:t>Mittelschule</a:t>
                      </a:r>
                      <a:endParaRPr lang="de-DE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8080">
                        <a:alpha val="3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 smtClean="0">
                          <a:solidFill>
                            <a:schemeClr val="bg1"/>
                          </a:solidFill>
                        </a:rPr>
                        <a:t>Mittelschule</a:t>
                      </a:r>
                      <a:endParaRPr lang="de-DE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8080">
                        <a:alpha val="3411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3170607"/>
                  </a:ext>
                </a:extLst>
              </a:tr>
              <a:tr h="257211">
                <a:tc>
                  <a:txBody>
                    <a:bodyPr/>
                    <a:lstStyle/>
                    <a:p>
                      <a:pPr algn="ctr"/>
                      <a:r>
                        <a:rPr lang="de-DE" sz="1400" dirty="0" smtClean="0">
                          <a:solidFill>
                            <a:schemeClr val="bg1"/>
                          </a:solidFill>
                        </a:rPr>
                        <a:t>Grundschule</a:t>
                      </a:r>
                      <a:endParaRPr lang="de-DE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7030A0">
                        <a:alpha val="3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 smtClean="0">
                          <a:solidFill>
                            <a:schemeClr val="bg1"/>
                          </a:solidFill>
                        </a:rPr>
                        <a:t>Realschule</a:t>
                      </a:r>
                      <a:endParaRPr lang="de-DE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B0F0">
                        <a:alpha val="3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 smtClean="0">
                          <a:solidFill>
                            <a:schemeClr val="bg1"/>
                          </a:solidFill>
                        </a:rPr>
                        <a:t>Gymnasium</a:t>
                      </a:r>
                      <a:endParaRPr lang="de-DE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50000"/>
                        <a:alpha val="34118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 smtClean="0">
                          <a:solidFill>
                            <a:schemeClr val="bg1"/>
                          </a:solidFill>
                        </a:rPr>
                        <a:t>Berufliche Oberschulen</a:t>
                      </a:r>
                      <a:endParaRPr lang="de-DE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10000"/>
                        <a:alpha val="34118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 smtClean="0">
                          <a:solidFill>
                            <a:schemeClr val="bg1"/>
                          </a:solidFill>
                        </a:rPr>
                        <a:t>Grundschule</a:t>
                      </a:r>
                      <a:endParaRPr lang="de-DE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7030A0">
                        <a:alpha val="3411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6339097"/>
                  </a:ext>
                </a:extLst>
              </a:tr>
            </a:tbl>
          </a:graphicData>
        </a:graphic>
      </p:graphicFrame>
      <p:pic>
        <p:nvPicPr>
          <p:cNvPr id="4" name="Grafik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237" y="1351774"/>
            <a:ext cx="1378050" cy="746140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1797" y="1477522"/>
            <a:ext cx="1437901" cy="504527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9358" y="1144921"/>
            <a:ext cx="891460" cy="1194557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1393" y="1351774"/>
            <a:ext cx="1782462" cy="830583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5847" y="1096641"/>
            <a:ext cx="1399827" cy="1242837"/>
          </a:xfrm>
          <a:prstGeom prst="rect">
            <a:avLst/>
          </a:prstGeom>
        </p:spPr>
      </p:pic>
      <p:sp>
        <p:nvSpPr>
          <p:cNvPr id="10" name="Rechteck 9"/>
          <p:cNvSpPr/>
          <p:nvPr/>
        </p:nvSpPr>
        <p:spPr>
          <a:xfrm>
            <a:off x="347353" y="929111"/>
            <a:ext cx="9215747" cy="5576463"/>
          </a:xfrm>
          <a:prstGeom prst="rect">
            <a:avLst/>
          </a:prstGeom>
          <a:solidFill>
            <a:srgbClr val="212121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09189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alpha val="4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 4">
            <a:extLst>
              <a:ext uri="{FF2B5EF4-FFF2-40B4-BE49-F238E27FC236}">
                <a16:creationId xmlns:a16="http://schemas.microsoft.com/office/drawing/2014/main" id="{DC582F7A-0108-4267-A3E3-CA43CDA209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5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27327" cy="6925113"/>
          </a:xfrm>
          <a:prstGeom prst="rect">
            <a:avLst/>
          </a:prstGeom>
        </p:spPr>
      </p:pic>
      <p:sp>
        <p:nvSpPr>
          <p:cNvPr id="13" name="Titel 1">
            <a:extLst>
              <a:ext uri="{FF2B5EF4-FFF2-40B4-BE49-F238E27FC236}">
                <a16:creationId xmlns:a16="http://schemas.microsoft.com/office/drawing/2014/main" id="{7D6CA50C-1A88-4B3F-A34F-FE199F4205A2}"/>
              </a:ext>
            </a:extLst>
          </p:cNvPr>
          <p:cNvSpPr txBox="1">
            <a:spLocks/>
          </p:cNvSpPr>
          <p:nvPr/>
        </p:nvSpPr>
        <p:spPr>
          <a:xfrm>
            <a:off x="337828" y="163649"/>
            <a:ext cx="9750493" cy="7654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-6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de-DE" sz="3200" dirty="0" smtClean="0"/>
              <a:t>Schultheater- und Schulfilmverbände in Bayern</a:t>
            </a:r>
            <a:endParaRPr lang="de-DE" sz="3200" dirty="0"/>
          </a:p>
        </p:txBody>
      </p:sp>
      <p:graphicFrame>
        <p:nvGraphicFramePr>
          <p:cNvPr id="2" name="Tabel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48077560"/>
              </p:ext>
            </p:extLst>
          </p:nvPr>
        </p:nvGraphicFramePr>
        <p:xfrm>
          <a:off x="309252" y="929112"/>
          <a:ext cx="11608095" cy="557646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21619">
                  <a:extLst>
                    <a:ext uri="{9D8B030D-6E8A-4147-A177-3AD203B41FA5}">
                      <a16:colId xmlns:a16="http://schemas.microsoft.com/office/drawing/2014/main" val="2128735919"/>
                    </a:ext>
                  </a:extLst>
                </a:gridCol>
                <a:gridCol w="2321619">
                  <a:extLst>
                    <a:ext uri="{9D8B030D-6E8A-4147-A177-3AD203B41FA5}">
                      <a16:colId xmlns:a16="http://schemas.microsoft.com/office/drawing/2014/main" val="323097791"/>
                    </a:ext>
                  </a:extLst>
                </a:gridCol>
                <a:gridCol w="2321619">
                  <a:extLst>
                    <a:ext uri="{9D8B030D-6E8A-4147-A177-3AD203B41FA5}">
                      <a16:colId xmlns:a16="http://schemas.microsoft.com/office/drawing/2014/main" val="966643493"/>
                    </a:ext>
                  </a:extLst>
                </a:gridCol>
                <a:gridCol w="2321619">
                  <a:extLst>
                    <a:ext uri="{9D8B030D-6E8A-4147-A177-3AD203B41FA5}">
                      <a16:colId xmlns:a16="http://schemas.microsoft.com/office/drawing/2014/main" val="922808697"/>
                    </a:ext>
                  </a:extLst>
                </a:gridCol>
                <a:gridCol w="2321619">
                  <a:extLst>
                    <a:ext uri="{9D8B030D-6E8A-4147-A177-3AD203B41FA5}">
                      <a16:colId xmlns:a16="http://schemas.microsoft.com/office/drawing/2014/main" val="1686779668"/>
                    </a:ext>
                  </a:extLst>
                </a:gridCol>
              </a:tblGrid>
              <a:tr h="1618899">
                <a:tc>
                  <a:txBody>
                    <a:bodyPr/>
                    <a:lstStyle/>
                    <a:p>
                      <a:pPr algn="ctr"/>
                      <a:endParaRPr lang="de-DE" dirty="0"/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2400" dirty="0"/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2400" dirty="0"/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96336390"/>
                  </a:ext>
                </a:extLst>
              </a:tr>
              <a:tr h="1100064">
                <a:tc>
                  <a:txBody>
                    <a:bodyPr/>
                    <a:lstStyle/>
                    <a:p>
                      <a:pPr algn="ctr"/>
                      <a:endParaRPr lang="de-DE" sz="1200" dirty="0" smtClean="0"/>
                    </a:p>
                    <a:p>
                      <a:pPr algn="ctr"/>
                      <a:r>
                        <a:rPr lang="de-DE" sz="2000" dirty="0" smtClean="0">
                          <a:solidFill>
                            <a:schemeClr val="bg1"/>
                          </a:solidFill>
                        </a:rPr>
                        <a:t>PAKS</a:t>
                      </a:r>
                      <a:r>
                        <a:rPr lang="de-DE" sz="2000" baseline="0" dirty="0" smtClean="0">
                          <a:solidFill>
                            <a:schemeClr val="bg1"/>
                          </a:solidFill>
                        </a:rPr>
                        <a:t> e.V.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0" dirty="0" smtClean="0">
                          <a:solidFill>
                            <a:schemeClr val="bg1"/>
                          </a:solidFill>
                        </a:rPr>
                        <a:t>Pädagogischer </a:t>
                      </a:r>
                      <a:r>
                        <a:rPr lang="de-DE" sz="1200" b="0" dirty="0" err="1" smtClean="0">
                          <a:solidFill>
                            <a:schemeClr val="bg1"/>
                          </a:solidFill>
                        </a:rPr>
                        <a:t>ArbeitsKreis</a:t>
                      </a:r>
                      <a:r>
                        <a:rPr lang="de-DE" sz="1200" b="0" dirty="0" smtClean="0">
                          <a:solidFill>
                            <a:schemeClr val="bg1"/>
                          </a:solidFill>
                        </a:rPr>
                        <a:t> Schultheater</a:t>
                      </a:r>
                    </a:p>
                    <a:p>
                      <a:pPr algn="ctr"/>
                      <a:endParaRPr lang="de-DE" sz="1400" dirty="0"/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2400" dirty="0" smtClean="0"/>
                    </a:p>
                    <a:p>
                      <a:pPr algn="ctr"/>
                      <a:r>
                        <a:rPr lang="de-DE" sz="2400" dirty="0" smtClean="0">
                          <a:solidFill>
                            <a:schemeClr val="bg1"/>
                          </a:solidFill>
                        </a:rPr>
                        <a:t>FSR</a:t>
                      </a:r>
                      <a:r>
                        <a:rPr lang="de-DE" sz="2400" baseline="0" dirty="0" smtClean="0">
                          <a:solidFill>
                            <a:schemeClr val="bg1"/>
                          </a:solidFill>
                        </a:rPr>
                        <a:t> e.V.</a:t>
                      </a:r>
                      <a:endParaRPr lang="de-DE" sz="2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2400" dirty="0" smtClean="0"/>
                    </a:p>
                    <a:p>
                      <a:pPr algn="ctr"/>
                      <a:r>
                        <a:rPr lang="de-DE" sz="2400" dirty="0" smtClean="0">
                          <a:solidFill>
                            <a:schemeClr val="bg1"/>
                          </a:solidFill>
                        </a:rPr>
                        <a:t>TAG e.V.</a:t>
                      </a:r>
                    </a:p>
                    <a:p>
                      <a:endParaRPr lang="de-DE" dirty="0"/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2400" dirty="0" smtClean="0"/>
                    </a:p>
                    <a:p>
                      <a:pPr algn="ctr"/>
                      <a:r>
                        <a:rPr lang="de-DE" sz="2400" dirty="0" err="1" smtClean="0">
                          <a:solidFill>
                            <a:schemeClr val="bg1"/>
                          </a:solidFill>
                        </a:rPr>
                        <a:t>TaBo</a:t>
                      </a:r>
                      <a:r>
                        <a:rPr lang="de-DE" sz="2400" dirty="0" smtClean="0">
                          <a:solidFill>
                            <a:schemeClr val="bg1"/>
                          </a:solidFill>
                        </a:rPr>
                        <a:t> e.V.</a:t>
                      </a:r>
                      <a:endParaRPr lang="de-DE" sz="2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2400" dirty="0" smtClean="0"/>
                    </a:p>
                    <a:p>
                      <a:pPr algn="ctr"/>
                      <a:r>
                        <a:rPr lang="de-DE" sz="2400" dirty="0" smtClean="0">
                          <a:solidFill>
                            <a:schemeClr val="bg1"/>
                          </a:solidFill>
                        </a:rPr>
                        <a:t>DOS e.V.</a:t>
                      </a:r>
                    </a:p>
                    <a:p>
                      <a:endParaRPr lang="de-DE" dirty="0"/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738672"/>
                  </a:ext>
                </a:extLst>
              </a:tr>
              <a:tr h="97052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000" dirty="0" smtClean="0">
                        <a:solidFill>
                          <a:schemeClr val="bg1"/>
                        </a:solidFill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b="0" i="0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Fördergemeinschaft</a:t>
                      </a:r>
                      <a:r>
                        <a:rPr lang="de-DE" sz="1400" dirty="0" smtClean="0">
                          <a:solidFill>
                            <a:schemeClr val="bg1"/>
                          </a:solidFill>
                        </a:rPr>
                        <a:t> für</a:t>
                      </a:r>
                      <a:r>
                        <a:rPr lang="de-DE" sz="1400" baseline="0" dirty="0" smtClean="0">
                          <a:solidFill>
                            <a:schemeClr val="bg1"/>
                          </a:solidFill>
                        </a:rPr>
                        <a:t> das Schultheater an den Grund-, Mittel- und Förderschulen</a:t>
                      </a:r>
                      <a:endParaRPr lang="de-DE" sz="1400" dirty="0" smtClean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000" b="0" i="0" kern="1200" dirty="0" smtClean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lang="de-DE" sz="1400" b="0" i="0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Fördergemeinschaft für das Schultheater an den Realschulen in Bayern</a:t>
                      </a:r>
                      <a:endParaRPr lang="de-DE" sz="1400" b="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000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r>
                        <a:rPr lang="de-DE" sz="1400" dirty="0" smtClean="0">
                          <a:solidFill>
                            <a:schemeClr val="bg1"/>
                          </a:solidFill>
                        </a:rPr>
                        <a:t>Theater am Gymnasium in Bayern</a:t>
                      </a:r>
                      <a:endParaRPr lang="de-DE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000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r>
                        <a:rPr lang="de-DE" sz="1400" dirty="0" smtClean="0">
                          <a:solidFill>
                            <a:schemeClr val="bg1"/>
                          </a:solidFill>
                        </a:rPr>
                        <a:t>Theater an</a:t>
                      </a:r>
                      <a:r>
                        <a:rPr lang="de-DE" sz="1400" baseline="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de-DE" sz="1400" dirty="0" smtClean="0">
                          <a:solidFill>
                            <a:schemeClr val="bg1"/>
                          </a:solidFill>
                        </a:rPr>
                        <a:t>Beruflichen</a:t>
                      </a:r>
                      <a:r>
                        <a:rPr lang="de-DE" sz="1400" baseline="0" dirty="0" smtClean="0">
                          <a:solidFill>
                            <a:schemeClr val="bg1"/>
                          </a:solidFill>
                        </a:rPr>
                        <a:t> Oberschulen in Bayern</a:t>
                      </a:r>
                      <a:endParaRPr lang="de-DE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000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r>
                        <a:rPr lang="de-DE" sz="1400" dirty="0" smtClean="0">
                          <a:solidFill>
                            <a:schemeClr val="bg1"/>
                          </a:solidFill>
                        </a:rPr>
                        <a:t>Drehort </a:t>
                      </a:r>
                    </a:p>
                    <a:p>
                      <a:pPr algn="ctr"/>
                      <a:r>
                        <a:rPr lang="de-DE" sz="1400" dirty="0" smtClean="0">
                          <a:solidFill>
                            <a:schemeClr val="bg1"/>
                          </a:solidFill>
                        </a:rPr>
                        <a:t>Schule</a:t>
                      </a:r>
                      <a:endParaRPr lang="de-DE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6118457"/>
                  </a:ext>
                </a:extLst>
              </a:tr>
              <a:tr h="257211">
                <a:tc>
                  <a:txBody>
                    <a:bodyPr/>
                    <a:lstStyle/>
                    <a:p>
                      <a:pPr algn="ctr"/>
                      <a:endParaRPr lang="de-DE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2321851"/>
                  </a:ext>
                </a:extLst>
              </a:tr>
              <a:tr h="257211">
                <a:tc>
                  <a:txBody>
                    <a:bodyPr/>
                    <a:lstStyle/>
                    <a:p>
                      <a:pPr algn="ctr"/>
                      <a:endParaRPr lang="de-DE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 smtClean="0">
                          <a:solidFill>
                            <a:schemeClr val="bg1"/>
                          </a:solidFill>
                        </a:rPr>
                        <a:t>Berufliche</a:t>
                      </a:r>
                      <a:r>
                        <a:rPr lang="de-DE" sz="1400" baseline="0" dirty="0" smtClean="0">
                          <a:solidFill>
                            <a:schemeClr val="bg1"/>
                          </a:solidFill>
                        </a:rPr>
                        <a:t> Oberschulen</a:t>
                      </a:r>
                      <a:endParaRPr lang="de-DE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10000"/>
                        <a:alpha val="34118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5198114"/>
                  </a:ext>
                </a:extLst>
              </a:tr>
              <a:tr h="257211">
                <a:tc>
                  <a:txBody>
                    <a:bodyPr/>
                    <a:lstStyle/>
                    <a:p>
                      <a:pPr algn="ctr"/>
                      <a:endParaRPr lang="de-DE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 smtClean="0">
                          <a:solidFill>
                            <a:schemeClr val="bg1"/>
                          </a:solidFill>
                        </a:rPr>
                        <a:t>Realschule</a:t>
                      </a:r>
                      <a:r>
                        <a:rPr lang="de-DE" sz="1400" baseline="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endParaRPr lang="de-DE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B0F0">
                        <a:alpha val="3411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06567598"/>
                  </a:ext>
                </a:extLst>
              </a:tr>
              <a:tr h="257210">
                <a:tc>
                  <a:txBody>
                    <a:bodyPr/>
                    <a:lstStyle/>
                    <a:p>
                      <a:pPr algn="ctr"/>
                      <a:r>
                        <a:rPr lang="de-DE" sz="1400" dirty="0" smtClean="0">
                          <a:solidFill>
                            <a:schemeClr val="bg1"/>
                          </a:solidFill>
                        </a:rPr>
                        <a:t>Förderschule</a:t>
                      </a:r>
                      <a:endParaRPr lang="de-DE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F4E1B0">
                        <a:alpha val="3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 smtClean="0">
                          <a:solidFill>
                            <a:schemeClr val="bg1"/>
                          </a:solidFill>
                        </a:rPr>
                        <a:t>Förderschule</a:t>
                      </a:r>
                      <a:endParaRPr lang="de-DE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F4E1B0">
                        <a:alpha val="3411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2421727"/>
                  </a:ext>
                </a:extLst>
              </a:tr>
              <a:tr h="257211">
                <a:tc>
                  <a:txBody>
                    <a:bodyPr/>
                    <a:lstStyle/>
                    <a:p>
                      <a:pPr algn="ctr"/>
                      <a:r>
                        <a:rPr lang="de-DE" sz="1400" dirty="0" smtClean="0">
                          <a:solidFill>
                            <a:schemeClr val="bg1"/>
                          </a:solidFill>
                        </a:rPr>
                        <a:t>Mittelschule</a:t>
                      </a:r>
                      <a:endParaRPr lang="de-DE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8080">
                        <a:alpha val="3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 smtClean="0">
                          <a:solidFill>
                            <a:schemeClr val="bg1"/>
                          </a:solidFill>
                        </a:rPr>
                        <a:t>Mittelschule</a:t>
                      </a:r>
                      <a:endParaRPr lang="de-DE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8080">
                        <a:alpha val="3411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3170607"/>
                  </a:ext>
                </a:extLst>
              </a:tr>
              <a:tr h="257211">
                <a:tc>
                  <a:txBody>
                    <a:bodyPr/>
                    <a:lstStyle/>
                    <a:p>
                      <a:pPr algn="ctr"/>
                      <a:r>
                        <a:rPr lang="de-DE" sz="1400" dirty="0" smtClean="0">
                          <a:solidFill>
                            <a:schemeClr val="bg1"/>
                          </a:solidFill>
                        </a:rPr>
                        <a:t>Grundschule</a:t>
                      </a:r>
                      <a:endParaRPr lang="de-DE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7030A0">
                        <a:alpha val="3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 smtClean="0">
                          <a:solidFill>
                            <a:schemeClr val="bg1"/>
                          </a:solidFill>
                        </a:rPr>
                        <a:t>Realschule</a:t>
                      </a:r>
                      <a:endParaRPr lang="de-DE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B0F0">
                        <a:alpha val="3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 smtClean="0">
                          <a:solidFill>
                            <a:schemeClr val="bg1"/>
                          </a:solidFill>
                        </a:rPr>
                        <a:t>Gymnasium</a:t>
                      </a:r>
                      <a:endParaRPr lang="de-DE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50000"/>
                        <a:alpha val="34118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 smtClean="0">
                          <a:solidFill>
                            <a:schemeClr val="bg1"/>
                          </a:solidFill>
                        </a:rPr>
                        <a:t>Berufliche Oberschulen</a:t>
                      </a:r>
                      <a:endParaRPr lang="de-DE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10000"/>
                        <a:alpha val="34118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 smtClean="0">
                          <a:solidFill>
                            <a:schemeClr val="bg1"/>
                          </a:solidFill>
                        </a:rPr>
                        <a:t>Grundschule</a:t>
                      </a:r>
                      <a:endParaRPr lang="de-DE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7030A0">
                        <a:alpha val="3411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6339097"/>
                  </a:ext>
                </a:extLst>
              </a:tr>
            </a:tbl>
          </a:graphicData>
        </a:graphic>
      </p:graphicFrame>
      <p:pic>
        <p:nvPicPr>
          <p:cNvPr id="4" name="Grafik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237" y="1351774"/>
            <a:ext cx="1378050" cy="746140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1797" y="1477522"/>
            <a:ext cx="1437901" cy="504527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9358" y="1144921"/>
            <a:ext cx="891460" cy="1194557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1393" y="1351774"/>
            <a:ext cx="1782462" cy="830583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5847" y="1096641"/>
            <a:ext cx="1399827" cy="1242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003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alpha val="4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 4">
            <a:extLst>
              <a:ext uri="{FF2B5EF4-FFF2-40B4-BE49-F238E27FC236}">
                <a16:creationId xmlns:a16="http://schemas.microsoft.com/office/drawing/2014/main" id="{DC582F7A-0108-4267-A3E3-CA43CDA209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5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27327" cy="6925113"/>
          </a:xfrm>
          <a:prstGeom prst="rect">
            <a:avLst/>
          </a:prstGeom>
        </p:spPr>
      </p:pic>
      <p:sp>
        <p:nvSpPr>
          <p:cNvPr id="13" name="Titel 1">
            <a:extLst>
              <a:ext uri="{FF2B5EF4-FFF2-40B4-BE49-F238E27FC236}">
                <a16:creationId xmlns:a16="http://schemas.microsoft.com/office/drawing/2014/main" id="{7D6CA50C-1A88-4B3F-A34F-FE199F4205A2}"/>
              </a:ext>
            </a:extLst>
          </p:cNvPr>
          <p:cNvSpPr txBox="1">
            <a:spLocks/>
          </p:cNvSpPr>
          <p:nvPr/>
        </p:nvSpPr>
        <p:spPr>
          <a:xfrm>
            <a:off x="337828" y="163649"/>
            <a:ext cx="9750493" cy="7654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-6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de-DE" sz="3200" dirty="0" smtClean="0"/>
              <a:t>Schultheater- und Schulfilmverbände in Bayern</a:t>
            </a:r>
            <a:endParaRPr lang="de-DE" sz="3200" dirty="0"/>
          </a:p>
        </p:txBody>
      </p:sp>
      <p:graphicFrame>
        <p:nvGraphicFramePr>
          <p:cNvPr id="2" name="Tabel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7020559"/>
              </p:ext>
            </p:extLst>
          </p:nvPr>
        </p:nvGraphicFramePr>
        <p:xfrm>
          <a:off x="299727" y="929112"/>
          <a:ext cx="11608095" cy="557646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21619">
                  <a:extLst>
                    <a:ext uri="{9D8B030D-6E8A-4147-A177-3AD203B41FA5}">
                      <a16:colId xmlns:a16="http://schemas.microsoft.com/office/drawing/2014/main" val="2128735919"/>
                    </a:ext>
                  </a:extLst>
                </a:gridCol>
                <a:gridCol w="2321619">
                  <a:extLst>
                    <a:ext uri="{9D8B030D-6E8A-4147-A177-3AD203B41FA5}">
                      <a16:colId xmlns:a16="http://schemas.microsoft.com/office/drawing/2014/main" val="323097791"/>
                    </a:ext>
                  </a:extLst>
                </a:gridCol>
                <a:gridCol w="2321619">
                  <a:extLst>
                    <a:ext uri="{9D8B030D-6E8A-4147-A177-3AD203B41FA5}">
                      <a16:colId xmlns:a16="http://schemas.microsoft.com/office/drawing/2014/main" val="966643493"/>
                    </a:ext>
                  </a:extLst>
                </a:gridCol>
                <a:gridCol w="2321619">
                  <a:extLst>
                    <a:ext uri="{9D8B030D-6E8A-4147-A177-3AD203B41FA5}">
                      <a16:colId xmlns:a16="http://schemas.microsoft.com/office/drawing/2014/main" val="922808697"/>
                    </a:ext>
                  </a:extLst>
                </a:gridCol>
                <a:gridCol w="2321619">
                  <a:extLst>
                    <a:ext uri="{9D8B030D-6E8A-4147-A177-3AD203B41FA5}">
                      <a16:colId xmlns:a16="http://schemas.microsoft.com/office/drawing/2014/main" val="1686779668"/>
                    </a:ext>
                  </a:extLst>
                </a:gridCol>
              </a:tblGrid>
              <a:tr h="1618899">
                <a:tc>
                  <a:txBody>
                    <a:bodyPr/>
                    <a:lstStyle/>
                    <a:p>
                      <a:pPr algn="ctr"/>
                      <a:endParaRPr lang="de-DE" dirty="0"/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2400" dirty="0"/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2400" dirty="0"/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96336390"/>
                  </a:ext>
                </a:extLst>
              </a:tr>
              <a:tr h="1100064">
                <a:tc>
                  <a:txBody>
                    <a:bodyPr/>
                    <a:lstStyle/>
                    <a:p>
                      <a:pPr algn="ctr"/>
                      <a:endParaRPr lang="de-DE" sz="1200" dirty="0" smtClean="0"/>
                    </a:p>
                    <a:p>
                      <a:pPr algn="ctr"/>
                      <a:r>
                        <a:rPr lang="de-DE" sz="2000" dirty="0" smtClean="0">
                          <a:solidFill>
                            <a:schemeClr val="bg1"/>
                          </a:solidFill>
                        </a:rPr>
                        <a:t>PAKS</a:t>
                      </a:r>
                      <a:r>
                        <a:rPr lang="de-DE" sz="2000" baseline="0" dirty="0" smtClean="0">
                          <a:solidFill>
                            <a:schemeClr val="bg1"/>
                          </a:solidFill>
                        </a:rPr>
                        <a:t> e.V.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0" dirty="0" smtClean="0">
                          <a:solidFill>
                            <a:schemeClr val="bg1"/>
                          </a:solidFill>
                        </a:rPr>
                        <a:t>Pädagogischer </a:t>
                      </a:r>
                      <a:r>
                        <a:rPr lang="de-DE" sz="1200" b="0" dirty="0" err="1" smtClean="0">
                          <a:solidFill>
                            <a:schemeClr val="bg1"/>
                          </a:solidFill>
                        </a:rPr>
                        <a:t>ArbeitsKreis</a:t>
                      </a:r>
                      <a:r>
                        <a:rPr lang="de-DE" sz="1200" b="0" dirty="0" smtClean="0">
                          <a:solidFill>
                            <a:schemeClr val="bg1"/>
                          </a:solidFill>
                        </a:rPr>
                        <a:t> Schultheater</a:t>
                      </a:r>
                    </a:p>
                    <a:p>
                      <a:pPr algn="ctr"/>
                      <a:endParaRPr lang="de-DE" sz="1400" dirty="0"/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2400" dirty="0" smtClean="0"/>
                    </a:p>
                    <a:p>
                      <a:pPr algn="ctr"/>
                      <a:r>
                        <a:rPr lang="de-DE" sz="2400" dirty="0" smtClean="0">
                          <a:solidFill>
                            <a:schemeClr val="bg1"/>
                          </a:solidFill>
                        </a:rPr>
                        <a:t>FSR</a:t>
                      </a:r>
                      <a:r>
                        <a:rPr lang="de-DE" sz="2400" baseline="0" dirty="0" smtClean="0">
                          <a:solidFill>
                            <a:schemeClr val="bg1"/>
                          </a:solidFill>
                        </a:rPr>
                        <a:t> e.V.</a:t>
                      </a:r>
                      <a:endParaRPr lang="de-DE" sz="2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2400" dirty="0" smtClean="0"/>
                    </a:p>
                    <a:p>
                      <a:pPr algn="ctr"/>
                      <a:r>
                        <a:rPr lang="de-DE" sz="2400" dirty="0" smtClean="0">
                          <a:solidFill>
                            <a:schemeClr val="bg1"/>
                          </a:solidFill>
                        </a:rPr>
                        <a:t>TAG e.V.</a:t>
                      </a:r>
                    </a:p>
                    <a:p>
                      <a:endParaRPr lang="de-DE" dirty="0"/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2400" dirty="0" smtClean="0"/>
                    </a:p>
                    <a:p>
                      <a:pPr algn="ctr"/>
                      <a:r>
                        <a:rPr lang="de-DE" sz="2400" dirty="0" err="1" smtClean="0">
                          <a:solidFill>
                            <a:schemeClr val="bg1"/>
                          </a:solidFill>
                        </a:rPr>
                        <a:t>TaBo</a:t>
                      </a:r>
                      <a:r>
                        <a:rPr lang="de-DE" sz="2400" dirty="0" smtClean="0">
                          <a:solidFill>
                            <a:schemeClr val="bg1"/>
                          </a:solidFill>
                        </a:rPr>
                        <a:t> e.V.</a:t>
                      </a:r>
                      <a:endParaRPr lang="de-DE" sz="2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2400" dirty="0" smtClean="0"/>
                    </a:p>
                    <a:p>
                      <a:pPr algn="ctr"/>
                      <a:r>
                        <a:rPr lang="de-DE" sz="2400" dirty="0" smtClean="0">
                          <a:solidFill>
                            <a:schemeClr val="bg1"/>
                          </a:solidFill>
                        </a:rPr>
                        <a:t>DOS e.V.</a:t>
                      </a:r>
                    </a:p>
                    <a:p>
                      <a:endParaRPr lang="de-DE" dirty="0"/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738672"/>
                  </a:ext>
                </a:extLst>
              </a:tr>
              <a:tr h="97052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000" dirty="0" smtClean="0">
                        <a:solidFill>
                          <a:schemeClr val="bg1"/>
                        </a:solidFill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b="0" i="0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Fördergemeinschaft</a:t>
                      </a:r>
                      <a:r>
                        <a:rPr lang="de-DE" sz="1400" dirty="0" smtClean="0">
                          <a:solidFill>
                            <a:schemeClr val="bg1"/>
                          </a:solidFill>
                        </a:rPr>
                        <a:t> für</a:t>
                      </a:r>
                      <a:r>
                        <a:rPr lang="de-DE" sz="1400" baseline="0" dirty="0" smtClean="0">
                          <a:solidFill>
                            <a:schemeClr val="bg1"/>
                          </a:solidFill>
                        </a:rPr>
                        <a:t> das Schultheater an den Grund-, Mittel- und Förderschulen</a:t>
                      </a:r>
                      <a:endParaRPr lang="de-DE" sz="1400" dirty="0" smtClean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000" b="0" i="0" kern="1200" dirty="0" smtClean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lang="de-DE" sz="1400" b="0" i="0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Fördergemeinschaft für das Schultheater an den Realschulen in Bayern</a:t>
                      </a:r>
                      <a:endParaRPr lang="de-DE" sz="1400" b="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000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r>
                        <a:rPr lang="de-DE" sz="1400" dirty="0" smtClean="0">
                          <a:solidFill>
                            <a:schemeClr val="bg1"/>
                          </a:solidFill>
                        </a:rPr>
                        <a:t>Theater am Gymnasium in Bayern</a:t>
                      </a:r>
                      <a:endParaRPr lang="de-DE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000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r>
                        <a:rPr lang="de-DE" sz="1400" dirty="0" smtClean="0">
                          <a:solidFill>
                            <a:schemeClr val="bg1"/>
                          </a:solidFill>
                        </a:rPr>
                        <a:t>Theater an</a:t>
                      </a:r>
                      <a:r>
                        <a:rPr lang="de-DE" sz="1400" baseline="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de-DE" sz="1400" dirty="0" smtClean="0">
                          <a:solidFill>
                            <a:schemeClr val="bg1"/>
                          </a:solidFill>
                        </a:rPr>
                        <a:t>Beruflichen</a:t>
                      </a:r>
                      <a:r>
                        <a:rPr lang="de-DE" sz="1400" baseline="0" dirty="0" smtClean="0">
                          <a:solidFill>
                            <a:schemeClr val="bg1"/>
                          </a:solidFill>
                        </a:rPr>
                        <a:t> Oberschulen in Bayern</a:t>
                      </a:r>
                      <a:endParaRPr lang="de-DE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000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r>
                        <a:rPr lang="de-DE" sz="1400" dirty="0" smtClean="0">
                          <a:solidFill>
                            <a:schemeClr val="bg1"/>
                          </a:solidFill>
                        </a:rPr>
                        <a:t>Drehort </a:t>
                      </a:r>
                    </a:p>
                    <a:p>
                      <a:pPr algn="ctr"/>
                      <a:r>
                        <a:rPr lang="de-DE" sz="1400" dirty="0" smtClean="0">
                          <a:solidFill>
                            <a:schemeClr val="bg1"/>
                          </a:solidFill>
                        </a:rPr>
                        <a:t>Schule</a:t>
                      </a:r>
                      <a:endParaRPr lang="de-DE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6118457"/>
                  </a:ext>
                </a:extLst>
              </a:tr>
              <a:tr h="257211">
                <a:tc>
                  <a:txBody>
                    <a:bodyPr/>
                    <a:lstStyle/>
                    <a:p>
                      <a:pPr algn="ctr"/>
                      <a:endParaRPr lang="de-DE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2321851"/>
                  </a:ext>
                </a:extLst>
              </a:tr>
              <a:tr h="257211">
                <a:tc>
                  <a:txBody>
                    <a:bodyPr/>
                    <a:lstStyle/>
                    <a:p>
                      <a:pPr algn="ctr"/>
                      <a:endParaRPr lang="de-DE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 smtClean="0">
                          <a:solidFill>
                            <a:schemeClr val="bg1"/>
                          </a:solidFill>
                        </a:rPr>
                        <a:t>Berufliche</a:t>
                      </a:r>
                      <a:r>
                        <a:rPr lang="de-DE" sz="1400" baseline="0" dirty="0" smtClean="0">
                          <a:solidFill>
                            <a:schemeClr val="bg1"/>
                          </a:solidFill>
                        </a:rPr>
                        <a:t> Oberschulen</a:t>
                      </a:r>
                      <a:endParaRPr lang="de-DE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10000"/>
                        <a:alpha val="34118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5198114"/>
                  </a:ext>
                </a:extLst>
              </a:tr>
              <a:tr h="257211">
                <a:tc>
                  <a:txBody>
                    <a:bodyPr/>
                    <a:lstStyle/>
                    <a:p>
                      <a:pPr algn="ctr"/>
                      <a:endParaRPr lang="de-DE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 smtClean="0">
                          <a:solidFill>
                            <a:schemeClr val="bg1"/>
                          </a:solidFill>
                        </a:rPr>
                        <a:t>Realschule</a:t>
                      </a:r>
                      <a:r>
                        <a:rPr lang="de-DE" sz="1400" baseline="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endParaRPr lang="de-DE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B0F0">
                        <a:alpha val="3411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06567598"/>
                  </a:ext>
                </a:extLst>
              </a:tr>
              <a:tr h="257210">
                <a:tc>
                  <a:txBody>
                    <a:bodyPr/>
                    <a:lstStyle/>
                    <a:p>
                      <a:pPr algn="ctr"/>
                      <a:r>
                        <a:rPr lang="de-DE" sz="1400" dirty="0" smtClean="0">
                          <a:solidFill>
                            <a:schemeClr val="bg1"/>
                          </a:solidFill>
                        </a:rPr>
                        <a:t>Förderschule</a:t>
                      </a:r>
                      <a:endParaRPr lang="de-DE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F4E1B0">
                        <a:alpha val="3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 smtClean="0">
                          <a:solidFill>
                            <a:schemeClr val="bg1"/>
                          </a:solidFill>
                        </a:rPr>
                        <a:t>Förderschule</a:t>
                      </a:r>
                      <a:endParaRPr lang="de-DE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F4E1B0">
                        <a:alpha val="3411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2421727"/>
                  </a:ext>
                </a:extLst>
              </a:tr>
              <a:tr h="257211">
                <a:tc>
                  <a:txBody>
                    <a:bodyPr/>
                    <a:lstStyle/>
                    <a:p>
                      <a:pPr algn="ctr"/>
                      <a:r>
                        <a:rPr lang="de-DE" sz="1400" dirty="0" smtClean="0">
                          <a:solidFill>
                            <a:schemeClr val="bg1"/>
                          </a:solidFill>
                        </a:rPr>
                        <a:t>Mittelschule</a:t>
                      </a:r>
                      <a:endParaRPr lang="de-DE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8080">
                        <a:alpha val="3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BBD4E9">
                        <a:alpha val="3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 smtClean="0">
                          <a:solidFill>
                            <a:schemeClr val="bg1"/>
                          </a:solidFill>
                        </a:rPr>
                        <a:t>Mittelschule</a:t>
                      </a:r>
                      <a:endParaRPr lang="de-DE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8080">
                        <a:alpha val="3411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3170607"/>
                  </a:ext>
                </a:extLst>
              </a:tr>
              <a:tr h="257211">
                <a:tc>
                  <a:txBody>
                    <a:bodyPr/>
                    <a:lstStyle/>
                    <a:p>
                      <a:pPr algn="ctr"/>
                      <a:r>
                        <a:rPr lang="de-DE" sz="1400" dirty="0" smtClean="0">
                          <a:solidFill>
                            <a:schemeClr val="bg1"/>
                          </a:solidFill>
                        </a:rPr>
                        <a:t>Grundschule</a:t>
                      </a:r>
                      <a:endParaRPr lang="de-DE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7030A0">
                        <a:alpha val="3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 smtClean="0">
                          <a:solidFill>
                            <a:schemeClr val="bg1"/>
                          </a:solidFill>
                        </a:rPr>
                        <a:t>Realschule</a:t>
                      </a:r>
                      <a:endParaRPr lang="de-DE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B0F0">
                        <a:alpha val="3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 smtClean="0">
                          <a:solidFill>
                            <a:schemeClr val="bg1"/>
                          </a:solidFill>
                        </a:rPr>
                        <a:t>Gymnasium</a:t>
                      </a:r>
                      <a:endParaRPr lang="de-DE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50000"/>
                        <a:alpha val="34118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 smtClean="0">
                          <a:solidFill>
                            <a:schemeClr val="bg1"/>
                          </a:solidFill>
                        </a:rPr>
                        <a:t>Berufliche Oberschulen</a:t>
                      </a:r>
                      <a:endParaRPr lang="de-DE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10000"/>
                        <a:alpha val="34118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 smtClean="0">
                          <a:solidFill>
                            <a:schemeClr val="bg1"/>
                          </a:solidFill>
                        </a:rPr>
                        <a:t>Grundschule</a:t>
                      </a:r>
                      <a:endParaRPr lang="de-DE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7030A0">
                        <a:alpha val="3411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6339097"/>
                  </a:ext>
                </a:extLst>
              </a:tr>
            </a:tbl>
          </a:graphicData>
        </a:graphic>
      </p:graphicFrame>
      <p:pic>
        <p:nvPicPr>
          <p:cNvPr id="4" name="Grafik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712" y="1351774"/>
            <a:ext cx="1378050" cy="746140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2272" y="1477522"/>
            <a:ext cx="1437901" cy="504527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9833" y="1144921"/>
            <a:ext cx="891460" cy="1194557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1868" y="1351774"/>
            <a:ext cx="1782462" cy="830583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6322" y="1096641"/>
            <a:ext cx="1399827" cy="1242837"/>
          </a:xfrm>
          <a:prstGeom prst="rect">
            <a:avLst/>
          </a:prstGeom>
        </p:spPr>
      </p:pic>
      <p:sp>
        <p:nvSpPr>
          <p:cNvPr id="10" name="Rechteck 9"/>
          <p:cNvSpPr/>
          <p:nvPr/>
        </p:nvSpPr>
        <p:spPr>
          <a:xfrm>
            <a:off x="247651" y="895350"/>
            <a:ext cx="11722082" cy="5638800"/>
          </a:xfrm>
          <a:prstGeom prst="rect">
            <a:avLst/>
          </a:prstGeom>
          <a:solidFill>
            <a:srgbClr val="212121">
              <a:alpha val="8705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6524" y="1144921"/>
            <a:ext cx="7834500" cy="4849928"/>
          </a:xfrm>
          <a:prstGeom prst="rect">
            <a:avLst/>
          </a:prstGeom>
        </p:spPr>
      </p:pic>
      <p:sp>
        <p:nvSpPr>
          <p:cNvPr id="11" name="Textfeld 10"/>
          <p:cNvSpPr txBox="1"/>
          <p:nvPr/>
        </p:nvSpPr>
        <p:spPr>
          <a:xfrm>
            <a:off x="2315852" y="1960707"/>
            <a:ext cx="32786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dirty="0" smtClean="0">
                <a:solidFill>
                  <a:schemeClr val="bg1"/>
                </a:solidFill>
              </a:rPr>
              <a:t>Dachverband:</a:t>
            </a:r>
            <a:endParaRPr lang="de-DE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9091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 4">
            <a:extLst>
              <a:ext uri="{FF2B5EF4-FFF2-40B4-BE49-F238E27FC236}">
                <a16:creationId xmlns:a16="http://schemas.microsoft.com/office/drawing/2014/main" id="{DC582F7A-0108-4267-A3E3-CA43CDA209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27327" cy="6925113"/>
          </a:xfrm>
          <a:prstGeom prst="rect">
            <a:avLst/>
          </a:prstGeom>
        </p:spPr>
      </p:pic>
      <p:sp>
        <p:nvSpPr>
          <p:cNvPr id="13" name="Titel 1">
            <a:extLst>
              <a:ext uri="{FF2B5EF4-FFF2-40B4-BE49-F238E27FC236}">
                <a16:creationId xmlns:a16="http://schemas.microsoft.com/office/drawing/2014/main" id="{7D6CA50C-1A88-4B3F-A34F-FE199F4205A2}"/>
              </a:ext>
            </a:extLst>
          </p:cNvPr>
          <p:cNvSpPr txBox="1">
            <a:spLocks/>
          </p:cNvSpPr>
          <p:nvPr/>
        </p:nvSpPr>
        <p:spPr>
          <a:xfrm>
            <a:off x="337828" y="236219"/>
            <a:ext cx="9750493" cy="7654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-6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de-DE" sz="3200" dirty="0" smtClean="0"/>
              <a:t>Das bayerische Schulsystem</a:t>
            </a:r>
            <a:endParaRPr lang="de-DE" sz="3200" dirty="0"/>
          </a:p>
        </p:txBody>
      </p:sp>
    </p:spTree>
    <p:extLst>
      <p:ext uri="{BB962C8B-B14F-4D97-AF65-F5344CB8AC3E}">
        <p14:creationId xmlns:p14="http://schemas.microsoft.com/office/powerpoint/2010/main" val="1115916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 4">
            <a:extLst>
              <a:ext uri="{FF2B5EF4-FFF2-40B4-BE49-F238E27FC236}">
                <a16:creationId xmlns:a16="http://schemas.microsoft.com/office/drawing/2014/main" id="{DC582F7A-0108-4267-A3E3-CA43CDA209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271" y="-1244656"/>
            <a:ext cx="12281271" cy="8188382"/>
          </a:xfrm>
          <a:prstGeom prst="rect">
            <a:avLst/>
          </a:prstGeom>
        </p:spPr>
      </p:pic>
      <p:sp>
        <p:nvSpPr>
          <p:cNvPr id="3" name="Rechteck 2"/>
          <p:cNvSpPr/>
          <p:nvPr/>
        </p:nvSpPr>
        <p:spPr>
          <a:xfrm>
            <a:off x="-89272" y="-1187506"/>
            <a:ext cx="12281271" cy="8131232"/>
          </a:xfrm>
          <a:prstGeom prst="rect">
            <a:avLst/>
          </a:prstGeom>
          <a:solidFill>
            <a:srgbClr val="212121">
              <a:alpha val="8705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u="sng" dirty="0"/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0579" y="-76200"/>
            <a:ext cx="5093626" cy="7134225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8484" y="4428528"/>
            <a:ext cx="2545721" cy="1578571"/>
          </a:xfrm>
          <a:prstGeom prst="rect">
            <a:avLst/>
          </a:prstGeom>
        </p:spPr>
      </p:pic>
      <p:sp>
        <p:nvSpPr>
          <p:cNvPr id="4" name="Pfeil nach unten 3"/>
          <p:cNvSpPr/>
          <p:nvPr/>
        </p:nvSpPr>
        <p:spPr>
          <a:xfrm rot="4608491">
            <a:off x="8858140" y="4167338"/>
            <a:ext cx="812487" cy="1701800"/>
          </a:xfrm>
          <a:prstGeom prst="downArrow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33577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2110722-2775-4A70-8182-7C215D42C9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95775" y="1123837"/>
            <a:ext cx="2947482" cy="4601183"/>
          </a:xfrm>
        </p:spPr>
        <p:txBody>
          <a:bodyPr rtlCol="0">
            <a:normAutofit/>
          </a:bodyPr>
          <a:lstStyle/>
          <a:p>
            <a:pPr rtl="0"/>
            <a:r>
              <a:rPr lang="de-DE" dirty="0"/>
              <a:t>Zeitachse der Arbeitsabläufe</a:t>
            </a: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8901"/>
            <a:ext cx="12293600" cy="8195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7541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2110722-2775-4A70-8182-7C215D42C9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95775" y="1123837"/>
            <a:ext cx="2947482" cy="4601183"/>
          </a:xfrm>
        </p:spPr>
        <p:txBody>
          <a:bodyPr rtlCol="0">
            <a:normAutofit/>
          </a:bodyPr>
          <a:lstStyle/>
          <a:p>
            <a:pPr rtl="0"/>
            <a:r>
              <a:rPr lang="de-DE" dirty="0"/>
              <a:t>Zeitachse der Arbeitsabläufe</a:t>
            </a: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8901"/>
            <a:ext cx="12293600" cy="8195733"/>
          </a:xfrm>
          <a:prstGeom prst="rect">
            <a:avLst/>
          </a:prstGeom>
        </p:spPr>
      </p:pic>
      <p:sp>
        <p:nvSpPr>
          <p:cNvPr id="7" name="Rechteck 6"/>
          <p:cNvSpPr/>
          <p:nvPr/>
        </p:nvSpPr>
        <p:spPr>
          <a:xfrm>
            <a:off x="0" y="-69963"/>
            <a:ext cx="12293600" cy="8188382"/>
          </a:xfrm>
          <a:prstGeom prst="rect">
            <a:avLst/>
          </a:prstGeom>
          <a:solidFill>
            <a:srgbClr val="212121">
              <a:alpha val="8705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9" name="Textfeld 8"/>
          <p:cNvSpPr txBox="1"/>
          <p:nvPr/>
        </p:nvSpPr>
        <p:spPr>
          <a:xfrm>
            <a:off x="666750" y="608272"/>
            <a:ext cx="109601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de-DE" sz="2400" b="1" cap="all" dirty="0" smtClean="0">
                <a:solidFill>
                  <a:schemeClr val="bg1"/>
                </a:solidFill>
              </a:rPr>
              <a:t>Unsere Ziele</a:t>
            </a:r>
          </a:p>
          <a:p>
            <a:pPr fontAlgn="base"/>
            <a:endParaRPr lang="de-DE" sz="2400" b="1" cap="all" dirty="0">
              <a:solidFill>
                <a:schemeClr val="bg1"/>
              </a:solidFill>
            </a:endParaRP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de-DE" sz="2400" dirty="0" smtClean="0">
                <a:solidFill>
                  <a:schemeClr val="bg1"/>
                </a:solidFill>
              </a:rPr>
              <a:t>Wertschätzung der pädagogischen und künstlerischen Wirkung von Schultheater und Schulfilm an allen bayerischen Schulen</a:t>
            </a:r>
          </a:p>
          <a:p>
            <a:pPr marL="342900" indent="-342900" fontAlgn="base">
              <a:buFont typeface="Arial" panose="020B0604020202020204" pitchFamily="34" charset="0"/>
              <a:buChar char="•"/>
            </a:pPr>
            <a:endParaRPr lang="de-DE" sz="2400" dirty="0">
              <a:solidFill>
                <a:schemeClr val="bg1"/>
              </a:solidFill>
            </a:endParaRP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de-DE" sz="2400" dirty="0" smtClean="0">
                <a:solidFill>
                  <a:schemeClr val="bg1"/>
                </a:solidFill>
              </a:rPr>
              <a:t>Weiterentwicklung des Theater- und Filmunterrichts, möglichst als eigene Fächer, Anerkennung von </a:t>
            </a:r>
            <a:r>
              <a:rPr lang="de-DE" sz="2400" dirty="0">
                <a:solidFill>
                  <a:schemeClr val="bg1"/>
                </a:solidFill>
              </a:rPr>
              <a:t>T</a:t>
            </a:r>
            <a:r>
              <a:rPr lang="de-DE" sz="2400" dirty="0" smtClean="0">
                <a:solidFill>
                  <a:schemeClr val="bg1"/>
                </a:solidFill>
              </a:rPr>
              <a:t>heater und Film als Prüfungsfächer</a:t>
            </a:r>
          </a:p>
          <a:p>
            <a:pPr fontAlgn="base"/>
            <a:endParaRPr lang="de-DE" sz="2400" dirty="0" smtClean="0">
              <a:solidFill>
                <a:schemeClr val="bg1"/>
              </a:solidFill>
            </a:endParaRP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de-DE" sz="2400" dirty="0" smtClean="0">
                <a:solidFill>
                  <a:schemeClr val="bg1"/>
                </a:solidFill>
              </a:rPr>
              <a:t>Regelmäßige qualifizierte Angebote der Theater-, Film- und Medienbildung</a:t>
            </a:r>
            <a:r>
              <a:rPr lang="de-DE" sz="2400" dirty="0">
                <a:solidFill>
                  <a:schemeClr val="bg1"/>
                </a:solidFill>
              </a:rPr>
              <a:t> </a:t>
            </a:r>
            <a:r>
              <a:rPr lang="de-DE" sz="2400" dirty="0" smtClean="0">
                <a:solidFill>
                  <a:schemeClr val="bg1"/>
                </a:solidFill>
              </a:rPr>
              <a:t>für alle Schülerinnen und Schüler</a:t>
            </a:r>
          </a:p>
          <a:p>
            <a:pPr fontAlgn="base"/>
            <a:endParaRPr lang="de-DE" sz="2400" dirty="0" smtClean="0">
              <a:solidFill>
                <a:schemeClr val="bg1"/>
              </a:solidFill>
            </a:endParaRP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de-DE" sz="2400" dirty="0" smtClean="0">
                <a:solidFill>
                  <a:schemeClr val="bg1"/>
                </a:solidFill>
              </a:rPr>
              <a:t>Einbindung von theatralen Methoden in die tägliche Unterrichtspraxis 	(Szenisches Lernen)</a:t>
            </a:r>
          </a:p>
          <a:p>
            <a:pPr marL="342900" indent="-342900" fontAlgn="base">
              <a:buFont typeface="Arial" panose="020B0604020202020204" pitchFamily="34" charset="0"/>
              <a:buChar char="•"/>
            </a:pPr>
            <a:endParaRPr lang="de-DE" sz="2400" dirty="0">
              <a:solidFill>
                <a:schemeClr val="bg1"/>
              </a:solidFill>
            </a:endParaRPr>
          </a:p>
          <a:p>
            <a:pPr fontAlgn="base"/>
            <a:endParaRPr lang="de-DE" sz="2400" b="1" cap="all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053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2110722-2775-4A70-8182-7C215D42C9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95775" y="1123837"/>
            <a:ext cx="2947482" cy="4601183"/>
          </a:xfrm>
        </p:spPr>
        <p:txBody>
          <a:bodyPr rtlCol="0">
            <a:normAutofit/>
          </a:bodyPr>
          <a:lstStyle/>
          <a:p>
            <a:pPr rtl="0"/>
            <a:r>
              <a:rPr lang="de-DE" dirty="0"/>
              <a:t>Zeitachse der Arbeitsabläufe</a:t>
            </a: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8901"/>
            <a:ext cx="12293600" cy="8195733"/>
          </a:xfrm>
          <a:prstGeom prst="rect">
            <a:avLst/>
          </a:prstGeom>
        </p:spPr>
      </p:pic>
      <p:sp>
        <p:nvSpPr>
          <p:cNvPr id="7" name="Rechteck 6"/>
          <p:cNvSpPr/>
          <p:nvPr/>
        </p:nvSpPr>
        <p:spPr>
          <a:xfrm>
            <a:off x="0" y="-113505"/>
            <a:ext cx="12293600" cy="8188382"/>
          </a:xfrm>
          <a:prstGeom prst="rect">
            <a:avLst/>
          </a:prstGeom>
          <a:solidFill>
            <a:srgbClr val="212121">
              <a:alpha val="8705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9" name="Textfeld 8"/>
          <p:cNvSpPr txBox="1"/>
          <p:nvPr/>
        </p:nvSpPr>
        <p:spPr>
          <a:xfrm>
            <a:off x="666750" y="650058"/>
            <a:ext cx="10960100" cy="637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de-DE" sz="2400" b="1" cap="all" dirty="0" smtClean="0">
                <a:solidFill>
                  <a:schemeClr val="bg1"/>
                </a:solidFill>
              </a:rPr>
              <a:t>Unsere Angebote</a:t>
            </a:r>
          </a:p>
          <a:p>
            <a:pPr fontAlgn="base"/>
            <a:endParaRPr lang="de-DE" sz="2400" b="1" cap="all" dirty="0">
              <a:solidFill>
                <a:schemeClr val="bg1"/>
              </a:solidFill>
            </a:endParaRP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de-DE" sz="2400" dirty="0">
                <a:solidFill>
                  <a:schemeClr val="bg1"/>
                </a:solidFill>
              </a:rPr>
              <a:t>Interessenvertretung der in Schulfilm und -theater engagierten Lehrkräfte</a:t>
            </a:r>
          </a:p>
          <a:p>
            <a:pPr marL="342900" indent="-342900" fontAlgn="base">
              <a:buFont typeface="Arial" panose="020B0604020202020204" pitchFamily="34" charset="0"/>
              <a:buChar char="•"/>
            </a:pPr>
            <a:endParaRPr lang="de-DE" sz="2400" dirty="0" smtClean="0">
              <a:solidFill>
                <a:schemeClr val="bg1"/>
              </a:solidFill>
            </a:endParaRP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de-DE" sz="2400" dirty="0" smtClean="0">
                <a:solidFill>
                  <a:schemeClr val="bg1"/>
                </a:solidFill>
              </a:rPr>
              <a:t>Aus-, Fort- und Weiterbildung von Lehrkräften in jeder Phase ihrer Berufstätigkeit</a:t>
            </a:r>
          </a:p>
          <a:p>
            <a:pPr marL="342900" indent="-342900" fontAlgn="base">
              <a:buFont typeface="Arial" panose="020B0604020202020204" pitchFamily="34" charset="0"/>
              <a:buChar char="•"/>
            </a:pPr>
            <a:endParaRPr lang="de-DE" sz="2400" dirty="0">
              <a:solidFill>
                <a:schemeClr val="bg1"/>
              </a:solidFill>
            </a:endParaRP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de-DE" sz="2400" dirty="0" smtClean="0">
                <a:solidFill>
                  <a:schemeClr val="bg1"/>
                </a:solidFill>
              </a:rPr>
              <a:t>Ausbildung von Schülerinnen und Schülern</a:t>
            </a:r>
          </a:p>
          <a:p>
            <a:pPr marL="342900" indent="-342900" fontAlgn="base">
              <a:buFont typeface="Arial" panose="020B0604020202020204" pitchFamily="34" charset="0"/>
              <a:buChar char="•"/>
            </a:pPr>
            <a:endParaRPr lang="de-DE" sz="2400" dirty="0">
              <a:solidFill>
                <a:schemeClr val="bg1"/>
              </a:solidFill>
            </a:endParaRP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de-DE" sz="2400" dirty="0" smtClean="0">
                <a:solidFill>
                  <a:schemeClr val="bg1"/>
                </a:solidFill>
              </a:rPr>
              <a:t>Koordinierung von Aktivitäten </a:t>
            </a:r>
            <a:r>
              <a:rPr lang="de-DE" sz="2400" dirty="0">
                <a:solidFill>
                  <a:schemeClr val="bg1"/>
                </a:solidFill>
              </a:rPr>
              <a:t>der Theaterverbände der Schularten</a:t>
            </a:r>
          </a:p>
          <a:p>
            <a:pPr fontAlgn="base"/>
            <a:endParaRPr lang="de-DE" sz="2400" dirty="0">
              <a:solidFill>
                <a:schemeClr val="bg1"/>
              </a:solidFill>
            </a:endParaRP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de-DE" sz="2400" dirty="0" smtClean="0">
                <a:solidFill>
                  <a:schemeClr val="bg1"/>
                </a:solidFill>
              </a:rPr>
              <a:t>Planung und Begleitung von Schultheater- und Schulfilmfestivals</a:t>
            </a:r>
          </a:p>
          <a:p>
            <a:pPr fontAlgn="base"/>
            <a:endParaRPr lang="de-DE" sz="2400" dirty="0" smtClean="0">
              <a:solidFill>
                <a:schemeClr val="bg1"/>
              </a:solidFill>
            </a:endParaRP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de-DE" sz="2400" dirty="0" smtClean="0">
                <a:solidFill>
                  <a:schemeClr val="bg1"/>
                </a:solidFill>
              </a:rPr>
              <a:t>Kontakte zum Kulturbetrieb, Impulse für die Theater- und Filmarbeit an Schulen</a:t>
            </a:r>
          </a:p>
          <a:p>
            <a:pPr fontAlgn="base"/>
            <a:endParaRPr lang="de-DE" sz="2400" dirty="0">
              <a:solidFill>
                <a:schemeClr val="bg1"/>
              </a:solidFill>
            </a:endParaRP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de-DE" sz="2400" dirty="0">
                <a:solidFill>
                  <a:schemeClr val="bg1"/>
                </a:solidFill>
              </a:rPr>
              <a:t>Aufgreifen von überregionalen </a:t>
            </a:r>
            <a:r>
              <a:rPr lang="de-DE" sz="2400" dirty="0" smtClean="0">
                <a:solidFill>
                  <a:schemeClr val="bg1"/>
                </a:solidFill>
              </a:rPr>
              <a:t>Trends, fachspezifische Informationen (Homepage)</a:t>
            </a:r>
            <a:endParaRPr lang="de-DE" sz="2400" dirty="0">
              <a:solidFill>
                <a:schemeClr val="bg1"/>
              </a:solidFill>
            </a:endParaRPr>
          </a:p>
          <a:p>
            <a:pPr marL="342900" indent="-342900" fontAlgn="base">
              <a:buFont typeface="Arial" panose="020B0604020202020204" pitchFamily="34" charset="0"/>
              <a:buChar char="•"/>
            </a:pPr>
            <a:endParaRPr lang="de-DE" sz="2400" dirty="0" smtClean="0">
              <a:solidFill>
                <a:schemeClr val="bg1"/>
              </a:solidFill>
            </a:endParaRPr>
          </a:p>
          <a:p>
            <a:pPr fontAlgn="base"/>
            <a:endParaRPr lang="de-DE" sz="2400" b="1" cap="all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2862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2110722-2775-4A70-8182-7C215D42C9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95775" y="1123837"/>
            <a:ext cx="2947482" cy="4601183"/>
          </a:xfrm>
        </p:spPr>
        <p:txBody>
          <a:bodyPr rtlCol="0">
            <a:normAutofit/>
          </a:bodyPr>
          <a:lstStyle/>
          <a:p>
            <a:pPr rtl="0"/>
            <a:r>
              <a:rPr lang="de-DE" dirty="0"/>
              <a:t>Zeitachse der Arbeitsabläufe</a:t>
            </a: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8901"/>
            <a:ext cx="12293600" cy="8195733"/>
          </a:xfrm>
          <a:prstGeom prst="rect">
            <a:avLst/>
          </a:prstGeom>
        </p:spPr>
      </p:pic>
      <p:sp>
        <p:nvSpPr>
          <p:cNvPr id="7" name="Rechteck 6"/>
          <p:cNvSpPr/>
          <p:nvPr/>
        </p:nvSpPr>
        <p:spPr>
          <a:xfrm>
            <a:off x="0" y="-69963"/>
            <a:ext cx="12293600" cy="8188382"/>
          </a:xfrm>
          <a:prstGeom prst="rect">
            <a:avLst/>
          </a:prstGeom>
          <a:solidFill>
            <a:srgbClr val="212121">
              <a:alpha val="8705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9" name="Textfeld 8"/>
          <p:cNvSpPr txBox="1"/>
          <p:nvPr/>
        </p:nvSpPr>
        <p:spPr>
          <a:xfrm>
            <a:off x="768165" y="1170767"/>
            <a:ext cx="109601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de-DE" sz="2400" b="1" cap="all" dirty="0" smtClean="0">
                <a:solidFill>
                  <a:schemeClr val="bg1"/>
                </a:solidFill>
              </a:rPr>
              <a:t>Unsere </a:t>
            </a:r>
            <a:r>
              <a:rPr lang="de-DE" sz="2400" b="1" cap="all" dirty="0" smtClean="0">
                <a:solidFill>
                  <a:schemeClr val="bg1"/>
                </a:solidFill>
              </a:rPr>
              <a:t>Partner</a:t>
            </a:r>
          </a:p>
          <a:p>
            <a:pPr fontAlgn="base"/>
            <a:endParaRPr lang="de-DE" sz="2400" b="1" cap="all" dirty="0" smtClean="0">
              <a:solidFill>
                <a:schemeClr val="bg1"/>
              </a:solidFill>
            </a:endParaRPr>
          </a:p>
          <a:p>
            <a:pPr fontAlgn="base"/>
            <a:endParaRPr lang="de-DE" sz="2400" b="1" cap="all" dirty="0">
              <a:solidFill>
                <a:schemeClr val="bg1"/>
              </a:solidFill>
            </a:endParaRPr>
          </a:p>
          <a:p>
            <a:pPr fontAlgn="base"/>
            <a:r>
              <a:rPr lang="de-DE" sz="2400" dirty="0" smtClean="0">
                <a:solidFill>
                  <a:schemeClr val="bg1"/>
                </a:solidFill>
              </a:rPr>
              <a:t>                        Staatsministerium </a:t>
            </a:r>
            <a:r>
              <a:rPr lang="de-DE" sz="2400" dirty="0" smtClean="0">
                <a:solidFill>
                  <a:schemeClr val="bg1"/>
                </a:solidFill>
              </a:rPr>
              <a:t>für Unterricht und Kultus, Referat für Kulturelle Bildung</a:t>
            </a:r>
          </a:p>
          <a:p>
            <a:pPr fontAlgn="base"/>
            <a:endParaRPr lang="de-DE" sz="2400" dirty="0">
              <a:solidFill>
                <a:schemeClr val="bg1"/>
              </a:solidFill>
            </a:endParaRPr>
          </a:p>
          <a:p>
            <a:pPr fontAlgn="base"/>
            <a:r>
              <a:rPr lang="de-DE" sz="2400" dirty="0">
                <a:solidFill>
                  <a:schemeClr val="bg1"/>
                </a:solidFill>
              </a:rPr>
              <a:t> </a:t>
            </a:r>
            <a:r>
              <a:rPr lang="de-DE" sz="2400" dirty="0" smtClean="0">
                <a:solidFill>
                  <a:schemeClr val="bg1"/>
                </a:solidFill>
              </a:rPr>
              <a:t>                       Akademie </a:t>
            </a:r>
            <a:r>
              <a:rPr lang="de-DE" sz="2400" dirty="0" smtClean="0">
                <a:solidFill>
                  <a:schemeClr val="bg1"/>
                </a:solidFill>
              </a:rPr>
              <a:t>für Lehrerfortbildung und Personalführung Dillingen</a:t>
            </a:r>
          </a:p>
          <a:p>
            <a:pPr fontAlgn="base"/>
            <a:endParaRPr lang="de-DE" sz="2400" dirty="0">
              <a:solidFill>
                <a:schemeClr val="bg1"/>
              </a:solidFill>
            </a:endParaRPr>
          </a:p>
          <a:p>
            <a:pPr fontAlgn="base"/>
            <a:r>
              <a:rPr lang="de-DE" sz="2400" dirty="0">
                <a:solidFill>
                  <a:schemeClr val="bg1"/>
                </a:solidFill>
              </a:rPr>
              <a:t> </a:t>
            </a:r>
            <a:r>
              <a:rPr lang="de-DE" sz="2400" dirty="0" smtClean="0">
                <a:solidFill>
                  <a:schemeClr val="bg1"/>
                </a:solidFill>
              </a:rPr>
              <a:t>                       Bundesverband </a:t>
            </a:r>
            <a:r>
              <a:rPr lang="de-DE" sz="2400" dirty="0" smtClean="0">
                <a:solidFill>
                  <a:schemeClr val="bg1"/>
                </a:solidFill>
              </a:rPr>
              <a:t>Theater an Schulen – </a:t>
            </a:r>
            <a:r>
              <a:rPr lang="de-DE" sz="2400" dirty="0" smtClean="0">
                <a:solidFill>
                  <a:schemeClr val="bg1"/>
                </a:solidFill>
              </a:rPr>
              <a:t>BVTS </a:t>
            </a:r>
            <a:r>
              <a:rPr lang="de-DE" sz="2400" dirty="0" smtClean="0">
                <a:solidFill>
                  <a:schemeClr val="bg1"/>
                </a:solidFill>
              </a:rPr>
              <a:t>e.V. und seine Unterverbände</a:t>
            </a:r>
          </a:p>
          <a:p>
            <a:pPr fontAlgn="base"/>
            <a:endParaRPr lang="de-DE" sz="2400" dirty="0">
              <a:solidFill>
                <a:schemeClr val="bg1"/>
              </a:solidFill>
            </a:endParaRPr>
          </a:p>
          <a:p>
            <a:pPr fontAlgn="base"/>
            <a:r>
              <a:rPr lang="de-DE" sz="2400" dirty="0" smtClean="0">
                <a:solidFill>
                  <a:schemeClr val="bg1"/>
                </a:solidFill>
              </a:rPr>
              <a:t> </a:t>
            </a:r>
            <a:r>
              <a:rPr lang="de-DE" sz="2400" dirty="0" smtClean="0">
                <a:solidFill>
                  <a:schemeClr val="bg1"/>
                </a:solidFill>
              </a:rPr>
              <a:t>                       Landesvereinigung </a:t>
            </a:r>
            <a:r>
              <a:rPr lang="de-DE" sz="2400" dirty="0" smtClean="0">
                <a:solidFill>
                  <a:schemeClr val="bg1"/>
                </a:solidFill>
              </a:rPr>
              <a:t>Kulturelle Bildung e.V. </a:t>
            </a:r>
          </a:p>
          <a:p>
            <a:pPr fontAlgn="base"/>
            <a:endParaRPr lang="de-DE" sz="2400" dirty="0" smtClean="0">
              <a:solidFill>
                <a:schemeClr val="bg1"/>
              </a:solidFill>
            </a:endParaRPr>
          </a:p>
          <a:p>
            <a:pPr fontAlgn="base"/>
            <a:endParaRPr lang="de-DE" sz="2400" b="1" cap="all" dirty="0" smtClean="0">
              <a:solidFill>
                <a:schemeClr val="bg1"/>
              </a:solidFill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782" y="2195054"/>
            <a:ext cx="957384" cy="582010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680" y="2868007"/>
            <a:ext cx="983266" cy="717784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122" y="3713252"/>
            <a:ext cx="1276402" cy="497192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671" y="4402056"/>
            <a:ext cx="1094248" cy="620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617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088" y="-949494"/>
            <a:ext cx="12266088" cy="8177392"/>
          </a:xfrm>
        </p:spPr>
      </p:pic>
      <p:sp>
        <p:nvSpPr>
          <p:cNvPr id="5" name="Rechteck 4"/>
          <p:cNvSpPr/>
          <p:nvPr/>
        </p:nvSpPr>
        <p:spPr>
          <a:xfrm>
            <a:off x="-74088" y="-69963"/>
            <a:ext cx="12281272" cy="7297861"/>
          </a:xfrm>
          <a:prstGeom prst="rect">
            <a:avLst/>
          </a:prstGeom>
          <a:solidFill>
            <a:srgbClr val="212121">
              <a:alpha val="8705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6" name="Textfeld 5"/>
          <p:cNvSpPr txBox="1"/>
          <p:nvPr/>
        </p:nvSpPr>
        <p:spPr>
          <a:xfrm>
            <a:off x="586498" y="762811"/>
            <a:ext cx="109601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de-DE" sz="2400" b="1" cap="all" dirty="0" smtClean="0">
                <a:solidFill>
                  <a:schemeClr val="bg1"/>
                </a:solidFill>
              </a:rPr>
              <a:t>Daran Arbeiten wir:</a:t>
            </a:r>
          </a:p>
          <a:p>
            <a:pPr fontAlgn="base"/>
            <a:endParaRPr lang="de-DE" sz="2400" b="1" cap="all" dirty="0">
              <a:solidFill>
                <a:schemeClr val="bg1"/>
              </a:solidFill>
            </a:endParaRP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de-DE" sz="2400" dirty="0" smtClean="0">
                <a:solidFill>
                  <a:schemeClr val="bg1"/>
                </a:solidFill>
              </a:rPr>
              <a:t>Lehrpläne für den Theater- und Filmunterricht in Bayern</a:t>
            </a:r>
          </a:p>
          <a:p>
            <a:pPr marL="342900" indent="-342900" fontAlgn="base">
              <a:buFont typeface="Arial" panose="020B0604020202020204" pitchFamily="34" charset="0"/>
              <a:buChar char="•"/>
            </a:pPr>
            <a:endParaRPr lang="de-DE" sz="2400" dirty="0">
              <a:solidFill>
                <a:schemeClr val="bg1"/>
              </a:solidFill>
            </a:endParaRP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de-DE" sz="2400" dirty="0" smtClean="0">
                <a:solidFill>
                  <a:schemeClr val="bg1"/>
                </a:solidFill>
              </a:rPr>
              <a:t>Konzepte für die Organisation von Theater- und Filmunterricht in den Schulen</a:t>
            </a:r>
          </a:p>
          <a:p>
            <a:pPr marL="342900" indent="-342900" fontAlgn="base">
              <a:buFont typeface="Arial" panose="020B0604020202020204" pitchFamily="34" charset="0"/>
              <a:buChar char="•"/>
            </a:pPr>
            <a:endParaRPr lang="de-DE" sz="2400" dirty="0">
              <a:solidFill>
                <a:schemeClr val="bg1"/>
              </a:solidFill>
            </a:endParaRP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de-DE" sz="2400" dirty="0" smtClean="0">
                <a:solidFill>
                  <a:schemeClr val="bg1"/>
                </a:solidFill>
              </a:rPr>
              <a:t>Standards für Prüfungen in den Schulen</a:t>
            </a:r>
          </a:p>
          <a:p>
            <a:pPr fontAlgn="base"/>
            <a:endParaRPr lang="de-DE" sz="2400" dirty="0">
              <a:solidFill>
                <a:schemeClr val="bg1"/>
              </a:solidFill>
            </a:endParaRP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de-DE" sz="2400" dirty="0" smtClean="0">
                <a:solidFill>
                  <a:schemeClr val="bg1"/>
                </a:solidFill>
              </a:rPr>
              <a:t>Konzepte für die Aus-, Fort und </a:t>
            </a:r>
            <a:r>
              <a:rPr lang="de-DE" sz="2400" dirty="0">
                <a:solidFill>
                  <a:schemeClr val="bg1"/>
                </a:solidFill>
              </a:rPr>
              <a:t>W</a:t>
            </a:r>
            <a:r>
              <a:rPr lang="de-DE" sz="2400" dirty="0" smtClean="0">
                <a:solidFill>
                  <a:schemeClr val="bg1"/>
                </a:solidFill>
              </a:rPr>
              <a:t>eiterbildung von Lehrkräften</a:t>
            </a:r>
          </a:p>
          <a:p>
            <a:pPr marL="342900" indent="-342900" fontAlgn="base">
              <a:buFont typeface="Arial" panose="020B0604020202020204" pitchFamily="34" charset="0"/>
              <a:buChar char="•"/>
            </a:pPr>
            <a:endParaRPr lang="de-DE" sz="2400" dirty="0">
              <a:solidFill>
                <a:schemeClr val="bg1"/>
              </a:solidFill>
            </a:endParaRP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de-DE" sz="2400" dirty="0" smtClean="0">
                <a:solidFill>
                  <a:schemeClr val="bg1"/>
                </a:solidFill>
              </a:rPr>
              <a:t>Experimentelle Formen des Schultheaters und Schulfilms</a:t>
            </a:r>
          </a:p>
          <a:p>
            <a:pPr marL="342900" indent="-342900" fontAlgn="base">
              <a:buFont typeface="Arial" panose="020B0604020202020204" pitchFamily="34" charset="0"/>
              <a:buChar char="•"/>
            </a:pPr>
            <a:endParaRPr lang="de-DE" sz="2400" dirty="0">
              <a:solidFill>
                <a:schemeClr val="bg1"/>
              </a:solidFill>
            </a:endParaRP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de-DE" sz="2400" dirty="0" smtClean="0">
                <a:solidFill>
                  <a:schemeClr val="bg1"/>
                </a:solidFill>
              </a:rPr>
              <a:t>Theater- und Filmfestivals in neuer Form</a:t>
            </a:r>
          </a:p>
          <a:p>
            <a:pPr marL="342900" indent="-342900" fontAlgn="base">
              <a:buFont typeface="Arial" panose="020B0604020202020204" pitchFamily="34" charset="0"/>
              <a:buChar char="•"/>
            </a:pPr>
            <a:endParaRPr lang="de-DE" sz="2400" dirty="0">
              <a:solidFill>
                <a:schemeClr val="bg1"/>
              </a:solidFill>
            </a:endParaRP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de-DE" sz="2400" dirty="0" smtClean="0">
                <a:solidFill>
                  <a:schemeClr val="bg1"/>
                </a:solidFill>
              </a:rPr>
              <a:t>Anregungen für digitalen Theaterunterricht und für digitale Aufführungen</a:t>
            </a:r>
          </a:p>
        </p:txBody>
      </p:sp>
    </p:spTree>
    <p:extLst>
      <p:ext uri="{BB962C8B-B14F-4D97-AF65-F5344CB8AC3E}">
        <p14:creationId xmlns:p14="http://schemas.microsoft.com/office/powerpoint/2010/main" val="675419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70000"/>
            <a:ext cx="12192000" cy="812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542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70000"/>
            <a:ext cx="12192000" cy="8128000"/>
          </a:xfrm>
          <a:prstGeom prst="rect">
            <a:avLst/>
          </a:prstGeom>
        </p:spPr>
      </p:pic>
      <p:sp>
        <p:nvSpPr>
          <p:cNvPr id="3" name="Rechteck 2"/>
          <p:cNvSpPr/>
          <p:nvPr/>
        </p:nvSpPr>
        <p:spPr>
          <a:xfrm>
            <a:off x="0" y="-439861"/>
            <a:ext cx="12281272" cy="7297861"/>
          </a:xfrm>
          <a:prstGeom prst="rect">
            <a:avLst/>
          </a:prstGeom>
          <a:solidFill>
            <a:srgbClr val="212121">
              <a:alpha val="8705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5" name="Textfeld 4"/>
          <p:cNvSpPr txBox="1"/>
          <p:nvPr/>
        </p:nvSpPr>
        <p:spPr>
          <a:xfrm>
            <a:off x="615950" y="1162355"/>
            <a:ext cx="10960100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/>
            <a:endParaRPr lang="de-DE" sz="3600" b="1" cap="all" dirty="0" smtClean="0">
              <a:solidFill>
                <a:schemeClr val="bg1"/>
              </a:solidFill>
            </a:endParaRPr>
          </a:p>
          <a:p>
            <a:pPr algn="ctr" fontAlgn="base"/>
            <a:r>
              <a:rPr lang="de-DE" sz="3600" b="1" cap="all" dirty="0" smtClean="0">
                <a:solidFill>
                  <a:schemeClr val="bg1"/>
                </a:solidFill>
              </a:rPr>
              <a:t>Das besondere Angebot für Schüler*innen:</a:t>
            </a:r>
          </a:p>
          <a:p>
            <a:pPr algn="ctr" fontAlgn="base"/>
            <a:endParaRPr lang="de-DE" sz="3600" b="1" cap="all" dirty="0">
              <a:solidFill>
                <a:schemeClr val="bg1"/>
              </a:solidFill>
            </a:endParaRPr>
          </a:p>
          <a:p>
            <a:pPr algn="ctr" fontAlgn="base"/>
            <a:r>
              <a:rPr lang="de-DE" sz="4400" b="1" cap="all" dirty="0" smtClean="0">
                <a:solidFill>
                  <a:schemeClr val="bg1"/>
                </a:solidFill>
              </a:rPr>
              <a:t>Ausbildung </a:t>
            </a:r>
            <a:r>
              <a:rPr lang="de-DE" sz="4400" b="1" cap="all" dirty="0" err="1" smtClean="0">
                <a:solidFill>
                  <a:schemeClr val="bg1"/>
                </a:solidFill>
              </a:rPr>
              <a:t>zuR</a:t>
            </a:r>
            <a:r>
              <a:rPr lang="de-DE" sz="4400" b="1" cap="all" dirty="0" smtClean="0">
                <a:solidFill>
                  <a:schemeClr val="bg1"/>
                </a:solidFill>
              </a:rPr>
              <a:t> / zum </a:t>
            </a:r>
          </a:p>
          <a:p>
            <a:pPr algn="ctr" fontAlgn="base"/>
            <a:endParaRPr lang="de-DE" sz="3600" b="1" cap="all" dirty="0">
              <a:solidFill>
                <a:schemeClr val="bg1"/>
              </a:solidFill>
            </a:endParaRPr>
          </a:p>
          <a:p>
            <a:pPr algn="ctr" fontAlgn="base"/>
            <a:r>
              <a:rPr lang="de-DE" sz="4800" b="1" cap="all" dirty="0" smtClean="0">
                <a:solidFill>
                  <a:schemeClr val="bg1"/>
                </a:solidFill>
              </a:rPr>
              <a:t>Junior-Assistentin / en</a:t>
            </a:r>
          </a:p>
          <a:p>
            <a:pPr algn="ctr" fontAlgn="base"/>
            <a:endParaRPr lang="de-DE" sz="2400" b="1" cap="all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6613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70000"/>
            <a:ext cx="12192000" cy="8128000"/>
          </a:xfrm>
          <a:prstGeom prst="rect">
            <a:avLst/>
          </a:prstGeom>
        </p:spPr>
      </p:pic>
      <p:sp>
        <p:nvSpPr>
          <p:cNvPr id="3" name="Rechteck 2"/>
          <p:cNvSpPr/>
          <p:nvPr/>
        </p:nvSpPr>
        <p:spPr>
          <a:xfrm>
            <a:off x="-44636" y="-439861"/>
            <a:ext cx="12281272" cy="7297861"/>
          </a:xfrm>
          <a:prstGeom prst="rect">
            <a:avLst/>
          </a:prstGeom>
          <a:solidFill>
            <a:srgbClr val="212121">
              <a:alpha val="8705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6" name="Textfeld 5"/>
          <p:cNvSpPr txBox="1"/>
          <p:nvPr/>
        </p:nvSpPr>
        <p:spPr>
          <a:xfrm>
            <a:off x="586498" y="762811"/>
            <a:ext cx="109601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de-DE" sz="2400" b="1" cap="all" dirty="0" smtClean="0">
                <a:solidFill>
                  <a:schemeClr val="bg1"/>
                </a:solidFill>
              </a:rPr>
              <a:t>Juniorassistent*in Theater:</a:t>
            </a:r>
          </a:p>
          <a:p>
            <a:pPr fontAlgn="base"/>
            <a:endParaRPr lang="de-DE" sz="2400" b="1" cap="all" dirty="0">
              <a:solidFill>
                <a:schemeClr val="bg1"/>
              </a:solidFill>
            </a:endParaRP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de-DE" sz="2400" dirty="0" smtClean="0">
                <a:solidFill>
                  <a:schemeClr val="bg1"/>
                </a:solidFill>
              </a:rPr>
              <a:t>Ausbildung für Jugendliche ab 15 Jahre mit Grundkenntnissen im Bereich Theater</a:t>
            </a:r>
          </a:p>
          <a:p>
            <a:pPr marL="342900" indent="-342900" fontAlgn="base">
              <a:buFont typeface="Arial" panose="020B0604020202020204" pitchFamily="34" charset="0"/>
              <a:buChar char="•"/>
            </a:pPr>
            <a:endParaRPr lang="de-DE" sz="2400" dirty="0">
              <a:solidFill>
                <a:schemeClr val="bg1"/>
              </a:solidFill>
            </a:endParaRP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de-DE" sz="2400" dirty="0" smtClean="0">
                <a:solidFill>
                  <a:schemeClr val="bg1"/>
                </a:solidFill>
              </a:rPr>
              <a:t>Inhalt: Grundlagen der Leitung von Theatergruppen – praxisorientiert</a:t>
            </a:r>
          </a:p>
          <a:p>
            <a:pPr fontAlgn="base"/>
            <a:r>
              <a:rPr lang="de-DE" sz="2400" dirty="0" smtClean="0">
                <a:solidFill>
                  <a:schemeClr val="bg1"/>
                </a:solidFill>
              </a:rPr>
              <a:t>      4 Blöcke à 3 Tage</a:t>
            </a:r>
          </a:p>
          <a:p>
            <a:pPr marL="342900" indent="-342900" fontAlgn="base">
              <a:buFont typeface="Arial" panose="020B0604020202020204" pitchFamily="34" charset="0"/>
              <a:buChar char="•"/>
            </a:pPr>
            <a:endParaRPr lang="de-DE" sz="2400" dirty="0">
              <a:solidFill>
                <a:schemeClr val="bg1"/>
              </a:solidFill>
            </a:endParaRP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de-DE" sz="2400" dirty="0" smtClean="0">
                <a:solidFill>
                  <a:schemeClr val="bg1"/>
                </a:solidFill>
              </a:rPr>
              <a:t>Themen: Warm-up, Rollenfindung, Entwicklung von Szenen, Improvisation, verschiedene Theaterformen, Probenprozess, Aufführungspraxis</a:t>
            </a:r>
          </a:p>
          <a:p>
            <a:pPr marL="342900" indent="-342900" fontAlgn="base">
              <a:buFont typeface="Arial" panose="020B0604020202020204" pitchFamily="34" charset="0"/>
              <a:buChar char="•"/>
            </a:pPr>
            <a:endParaRPr lang="de-DE" sz="2400" dirty="0">
              <a:solidFill>
                <a:schemeClr val="bg1"/>
              </a:solidFill>
            </a:endParaRP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de-DE" sz="2400" dirty="0" smtClean="0">
                <a:solidFill>
                  <a:schemeClr val="bg1"/>
                </a:solidFill>
              </a:rPr>
              <a:t>Verleihung eines Zertifikates nach erfolgreich abgelegter Prüfung.</a:t>
            </a:r>
          </a:p>
          <a:p>
            <a:pPr marL="342900" indent="-342900" fontAlgn="base">
              <a:buFont typeface="Arial" panose="020B0604020202020204" pitchFamily="34" charset="0"/>
              <a:buChar char="•"/>
            </a:pPr>
            <a:endParaRPr lang="de-DE" sz="2400" dirty="0">
              <a:solidFill>
                <a:schemeClr val="bg1"/>
              </a:solidFill>
            </a:endParaRPr>
          </a:p>
          <a:p>
            <a:pPr marL="342900" indent="-342900" fontAlgn="base">
              <a:buFont typeface="Arial" panose="020B0604020202020204" pitchFamily="34" charset="0"/>
              <a:buChar char="•"/>
            </a:pPr>
            <a:endParaRPr lang="de-DE" sz="2400" dirty="0" smtClean="0">
              <a:solidFill>
                <a:schemeClr val="bg1"/>
              </a:solidFill>
            </a:endParaRP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de-DE" sz="2400" dirty="0" smtClean="0">
                <a:solidFill>
                  <a:schemeClr val="bg1"/>
                </a:solidFill>
              </a:rPr>
              <a:t>Parallel dazu gibt es die Ausbildung </a:t>
            </a:r>
            <a:r>
              <a:rPr lang="de-DE" sz="2400" b="1" cap="all" dirty="0" smtClean="0">
                <a:solidFill>
                  <a:schemeClr val="bg1"/>
                </a:solidFill>
              </a:rPr>
              <a:t>Juniorassistent*in Film</a:t>
            </a:r>
            <a:r>
              <a:rPr lang="de-DE" sz="2400" dirty="0" smtClean="0">
                <a:solidFill>
                  <a:schemeClr val="bg1"/>
                </a:solidFill>
              </a:rPr>
              <a:t>.</a:t>
            </a:r>
          </a:p>
          <a:p>
            <a:pPr fontAlgn="base"/>
            <a:endParaRPr lang="de-DE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7725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70000"/>
            <a:ext cx="12192000" cy="8128000"/>
          </a:xfrm>
          <a:prstGeom prst="rect">
            <a:avLst/>
          </a:prstGeom>
        </p:spPr>
      </p:pic>
      <p:sp>
        <p:nvSpPr>
          <p:cNvPr id="3" name="Rechteck 2"/>
          <p:cNvSpPr/>
          <p:nvPr/>
        </p:nvSpPr>
        <p:spPr>
          <a:xfrm>
            <a:off x="-44636" y="-439861"/>
            <a:ext cx="12281272" cy="7297861"/>
          </a:xfrm>
          <a:prstGeom prst="rect">
            <a:avLst/>
          </a:prstGeom>
          <a:solidFill>
            <a:srgbClr val="212121">
              <a:alpha val="8705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2254" y="570012"/>
            <a:ext cx="3788916" cy="5052951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400" y="570012"/>
            <a:ext cx="3792126" cy="5052951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2325584" y="5932795"/>
            <a:ext cx="75408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dirty="0" smtClean="0">
                <a:solidFill>
                  <a:schemeClr val="bg1"/>
                </a:solidFill>
              </a:rPr>
              <a:t>Juniorassistenten </a:t>
            </a:r>
            <a:r>
              <a:rPr lang="de-DE" sz="2400" dirty="0" smtClean="0">
                <a:solidFill>
                  <a:schemeClr val="bg1"/>
                </a:solidFill>
              </a:rPr>
              <a:t>Film im Einsatz bei den Filmtagen</a:t>
            </a:r>
            <a:endParaRPr lang="de-DE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5466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alpha val="4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 4">
            <a:extLst>
              <a:ext uri="{FF2B5EF4-FFF2-40B4-BE49-F238E27FC236}">
                <a16:creationId xmlns:a16="http://schemas.microsoft.com/office/drawing/2014/main" id="{DC582F7A-0108-4267-A3E3-CA43CDA209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5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27327" cy="6925113"/>
          </a:xfrm>
          <a:prstGeom prst="rect">
            <a:avLst/>
          </a:prstGeom>
        </p:spPr>
      </p:pic>
      <p:sp>
        <p:nvSpPr>
          <p:cNvPr id="13" name="Titel 1">
            <a:extLst>
              <a:ext uri="{FF2B5EF4-FFF2-40B4-BE49-F238E27FC236}">
                <a16:creationId xmlns:a16="http://schemas.microsoft.com/office/drawing/2014/main" id="{7D6CA50C-1A88-4B3F-A34F-FE199F4205A2}"/>
              </a:ext>
            </a:extLst>
          </p:cNvPr>
          <p:cNvSpPr txBox="1">
            <a:spLocks/>
          </p:cNvSpPr>
          <p:nvPr/>
        </p:nvSpPr>
        <p:spPr>
          <a:xfrm>
            <a:off x="337828" y="163649"/>
            <a:ext cx="9750493" cy="7654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-6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de-DE" sz="3200" dirty="0" smtClean="0"/>
              <a:t>Das bayerische Schulsystem</a:t>
            </a:r>
            <a:endParaRPr lang="de-DE" sz="3200" dirty="0"/>
          </a:p>
        </p:txBody>
      </p:sp>
      <p:graphicFrame>
        <p:nvGraphicFramePr>
          <p:cNvPr id="3" name="Tabel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10627736"/>
              </p:ext>
            </p:extLst>
          </p:nvPr>
        </p:nvGraphicFramePr>
        <p:xfrm>
          <a:off x="382519" y="1140732"/>
          <a:ext cx="11371331" cy="5191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27206">
                  <a:extLst>
                    <a:ext uri="{9D8B030D-6E8A-4147-A177-3AD203B41FA5}">
                      <a16:colId xmlns:a16="http://schemas.microsoft.com/office/drawing/2014/main" val="1224596516"/>
                    </a:ext>
                  </a:extLst>
                </a:gridCol>
                <a:gridCol w="1400175">
                  <a:extLst>
                    <a:ext uri="{9D8B030D-6E8A-4147-A177-3AD203B41FA5}">
                      <a16:colId xmlns:a16="http://schemas.microsoft.com/office/drawing/2014/main" val="2021464396"/>
                    </a:ext>
                  </a:extLst>
                </a:gridCol>
                <a:gridCol w="2914650">
                  <a:extLst>
                    <a:ext uri="{9D8B030D-6E8A-4147-A177-3AD203B41FA5}">
                      <a16:colId xmlns:a16="http://schemas.microsoft.com/office/drawing/2014/main" val="1368763254"/>
                    </a:ext>
                  </a:extLst>
                </a:gridCol>
                <a:gridCol w="2914650">
                  <a:extLst>
                    <a:ext uri="{9D8B030D-6E8A-4147-A177-3AD203B41FA5}">
                      <a16:colId xmlns:a16="http://schemas.microsoft.com/office/drawing/2014/main" val="3360377786"/>
                    </a:ext>
                  </a:extLst>
                </a:gridCol>
                <a:gridCol w="2914650">
                  <a:extLst>
                    <a:ext uri="{9D8B030D-6E8A-4147-A177-3AD203B41FA5}">
                      <a16:colId xmlns:a16="http://schemas.microsoft.com/office/drawing/2014/main" val="9180199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/>
                        <a:t>Schuljahr</a:t>
                      </a:r>
                      <a:endParaRPr lang="de-DE" dirty="0"/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dirty="0"/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/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dirty="0"/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/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917171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>
                          <a:solidFill>
                            <a:schemeClr val="bg1"/>
                          </a:solidFill>
                        </a:rPr>
                        <a:t>13</a:t>
                      </a:r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078402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>
                          <a:solidFill>
                            <a:schemeClr val="bg1"/>
                          </a:solidFill>
                        </a:rPr>
                        <a:t>12</a:t>
                      </a:r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52155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>
                          <a:solidFill>
                            <a:schemeClr val="bg1"/>
                          </a:solidFill>
                        </a:rPr>
                        <a:t>11</a:t>
                      </a:r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23081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>
                          <a:solidFill>
                            <a:schemeClr val="bg1"/>
                          </a:solidFill>
                        </a:rPr>
                        <a:t>10</a:t>
                      </a:r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817860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>
                          <a:solidFill>
                            <a:schemeClr val="bg1"/>
                          </a:solidFill>
                        </a:rPr>
                        <a:t>9</a:t>
                      </a:r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407283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>
                          <a:solidFill>
                            <a:schemeClr val="bg1"/>
                          </a:solidFill>
                        </a:rPr>
                        <a:t>8</a:t>
                      </a:r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59574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>
                          <a:solidFill>
                            <a:schemeClr val="bg1"/>
                          </a:solidFill>
                        </a:rPr>
                        <a:t>7</a:t>
                      </a:r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81685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>
                          <a:solidFill>
                            <a:schemeClr val="bg1"/>
                          </a:solidFill>
                        </a:rPr>
                        <a:t>6</a:t>
                      </a:r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13724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>
                          <a:solidFill>
                            <a:schemeClr val="bg1"/>
                          </a:solidFill>
                        </a:rPr>
                        <a:t>5</a:t>
                      </a:r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23193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>
                          <a:solidFill>
                            <a:schemeClr val="bg1"/>
                          </a:solidFill>
                        </a:rPr>
                        <a:t>4</a:t>
                      </a:r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alpha val="34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70317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>
                          <a:solidFill>
                            <a:schemeClr val="bg1"/>
                          </a:solidFill>
                        </a:rPr>
                        <a:t>3</a:t>
                      </a:r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alpha val="34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91404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>
                          <a:solidFill>
                            <a:schemeClr val="bg1"/>
                          </a:solidFill>
                        </a:rPr>
                        <a:t>2</a:t>
                      </a:r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alpha val="34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00197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>
                          <a:solidFill>
                            <a:schemeClr val="bg1"/>
                          </a:solidFill>
                        </a:rPr>
                        <a:t>1</a:t>
                      </a:r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alpha val="34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4852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00548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70000"/>
            <a:ext cx="12192000" cy="8128000"/>
          </a:xfrm>
          <a:prstGeom prst="rect">
            <a:avLst/>
          </a:prstGeom>
        </p:spPr>
      </p:pic>
      <p:sp>
        <p:nvSpPr>
          <p:cNvPr id="3" name="Rechteck 2"/>
          <p:cNvSpPr/>
          <p:nvPr/>
        </p:nvSpPr>
        <p:spPr>
          <a:xfrm>
            <a:off x="0" y="-439861"/>
            <a:ext cx="12281272" cy="7297861"/>
          </a:xfrm>
          <a:prstGeom prst="rect">
            <a:avLst/>
          </a:prstGeom>
          <a:solidFill>
            <a:srgbClr val="212121">
              <a:alpha val="8705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5" name="Textfeld 4"/>
          <p:cNvSpPr txBox="1"/>
          <p:nvPr/>
        </p:nvSpPr>
        <p:spPr>
          <a:xfrm>
            <a:off x="615950" y="1162355"/>
            <a:ext cx="10960100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/>
            <a:endParaRPr lang="de-DE" sz="3600" b="1" cap="all" dirty="0" smtClean="0">
              <a:solidFill>
                <a:schemeClr val="bg1"/>
              </a:solidFill>
            </a:endParaRPr>
          </a:p>
          <a:p>
            <a:pPr algn="ctr" fontAlgn="base"/>
            <a:r>
              <a:rPr lang="de-DE" sz="3600" b="1" cap="all" dirty="0" smtClean="0">
                <a:solidFill>
                  <a:schemeClr val="bg1"/>
                </a:solidFill>
              </a:rPr>
              <a:t>Angebote für Lehrer*innen:</a:t>
            </a:r>
          </a:p>
          <a:p>
            <a:pPr algn="ctr" fontAlgn="base"/>
            <a:endParaRPr lang="de-DE" sz="3600" b="1" cap="all" dirty="0">
              <a:solidFill>
                <a:schemeClr val="bg1"/>
              </a:solidFill>
            </a:endParaRPr>
          </a:p>
          <a:p>
            <a:pPr algn="ctr" fontAlgn="base"/>
            <a:r>
              <a:rPr lang="de-DE" sz="4800" b="1" cap="all" dirty="0" smtClean="0">
                <a:solidFill>
                  <a:schemeClr val="bg1"/>
                </a:solidFill>
              </a:rPr>
              <a:t>Ausbildung </a:t>
            </a:r>
            <a:r>
              <a:rPr lang="de-DE" sz="4800" b="1" cap="all" dirty="0" err="1" smtClean="0">
                <a:solidFill>
                  <a:schemeClr val="bg1"/>
                </a:solidFill>
              </a:rPr>
              <a:t>FilmLEhrer</a:t>
            </a:r>
            <a:r>
              <a:rPr lang="de-DE" sz="4800" b="1" cap="all" dirty="0" smtClean="0">
                <a:solidFill>
                  <a:schemeClr val="bg1"/>
                </a:solidFill>
              </a:rPr>
              <a:t>*in</a:t>
            </a:r>
          </a:p>
          <a:p>
            <a:pPr algn="ctr" fontAlgn="base"/>
            <a:r>
              <a:rPr lang="de-DE" sz="4800" b="1" cap="all" dirty="0" smtClean="0">
                <a:solidFill>
                  <a:schemeClr val="bg1"/>
                </a:solidFill>
              </a:rPr>
              <a:t>Ausbildung Theaterlehrer*</a:t>
            </a:r>
            <a:r>
              <a:rPr lang="de-DE" sz="4800" b="1" cap="all" dirty="0" err="1" smtClean="0">
                <a:solidFill>
                  <a:schemeClr val="bg1"/>
                </a:solidFill>
              </a:rPr>
              <a:t>iN</a:t>
            </a:r>
            <a:endParaRPr lang="de-DE" sz="4800" b="1" cap="all" dirty="0" smtClean="0">
              <a:solidFill>
                <a:schemeClr val="bg1"/>
              </a:solidFill>
            </a:endParaRPr>
          </a:p>
          <a:p>
            <a:pPr algn="ctr" fontAlgn="base"/>
            <a:endParaRPr lang="de-DE" sz="2400" b="1" cap="all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5778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70000"/>
            <a:ext cx="12192000" cy="8128000"/>
          </a:xfrm>
          <a:prstGeom prst="rect">
            <a:avLst/>
          </a:prstGeom>
        </p:spPr>
      </p:pic>
      <p:sp>
        <p:nvSpPr>
          <p:cNvPr id="3" name="Rechteck 2"/>
          <p:cNvSpPr/>
          <p:nvPr/>
        </p:nvSpPr>
        <p:spPr>
          <a:xfrm>
            <a:off x="-44636" y="-439861"/>
            <a:ext cx="12281272" cy="7297861"/>
          </a:xfrm>
          <a:prstGeom prst="rect">
            <a:avLst/>
          </a:prstGeom>
          <a:solidFill>
            <a:srgbClr val="212121">
              <a:alpha val="8705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6" name="Textfeld 5"/>
          <p:cNvSpPr txBox="1"/>
          <p:nvPr/>
        </p:nvSpPr>
        <p:spPr>
          <a:xfrm>
            <a:off x="586498" y="1125663"/>
            <a:ext cx="109601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de-DE" sz="2400" b="1" cap="all" dirty="0" smtClean="0">
                <a:solidFill>
                  <a:schemeClr val="bg1"/>
                </a:solidFill>
              </a:rPr>
              <a:t>Ausbildung - </a:t>
            </a:r>
            <a:r>
              <a:rPr lang="de-DE" sz="2400" i="1" dirty="0" smtClean="0">
                <a:solidFill>
                  <a:schemeClr val="bg1"/>
                </a:solidFill>
              </a:rPr>
              <a:t>Theaterlehrer*in</a:t>
            </a:r>
            <a:r>
              <a:rPr lang="de-DE" sz="2400" dirty="0" smtClean="0">
                <a:solidFill>
                  <a:schemeClr val="bg1"/>
                </a:solidFill>
              </a:rPr>
              <a:t>: Studiengänge an der Uni Erlangen-Nürnberg oder an der Uni Bayreuth, 4 Semester</a:t>
            </a:r>
          </a:p>
          <a:p>
            <a:pPr marL="342900" indent="-342900" fontAlgn="base">
              <a:buFont typeface="Arial" panose="020B0604020202020204" pitchFamily="34" charset="0"/>
              <a:buChar char="•"/>
            </a:pPr>
            <a:endParaRPr lang="de-DE" sz="2400" dirty="0">
              <a:solidFill>
                <a:schemeClr val="bg1"/>
              </a:solidFill>
            </a:endParaRP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de-DE" sz="2400" b="1" cap="all" dirty="0" smtClean="0">
                <a:solidFill>
                  <a:schemeClr val="bg1"/>
                </a:solidFill>
              </a:rPr>
              <a:t>Weiterbildung – </a:t>
            </a:r>
            <a:r>
              <a:rPr lang="de-DE" sz="2400" i="1" dirty="0" smtClean="0">
                <a:solidFill>
                  <a:schemeClr val="bg1"/>
                </a:solidFill>
              </a:rPr>
              <a:t>Theaterlehrer*in</a:t>
            </a:r>
            <a:r>
              <a:rPr lang="de-DE" sz="2400" dirty="0" smtClean="0">
                <a:solidFill>
                  <a:schemeClr val="bg1"/>
                </a:solidFill>
              </a:rPr>
              <a:t>: 4 x 5 Tage im Lauf von 2 Jahren  an der Akademie für Lehrerfortbildung und Personalführung Dillingen</a:t>
            </a:r>
          </a:p>
          <a:p>
            <a:pPr fontAlgn="base"/>
            <a:endParaRPr lang="de-DE" sz="2400" dirty="0">
              <a:solidFill>
                <a:schemeClr val="bg1"/>
              </a:solidFill>
            </a:endParaRP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de-DE" sz="2400" b="1" cap="all" dirty="0">
                <a:solidFill>
                  <a:schemeClr val="bg1"/>
                </a:solidFill>
              </a:rPr>
              <a:t>Weiterbildung – </a:t>
            </a:r>
            <a:r>
              <a:rPr lang="de-DE" sz="2400" i="1" dirty="0" smtClean="0">
                <a:solidFill>
                  <a:schemeClr val="bg1"/>
                </a:solidFill>
              </a:rPr>
              <a:t>Filmlehrer*in</a:t>
            </a:r>
            <a:r>
              <a:rPr lang="de-DE" sz="2400" dirty="0">
                <a:solidFill>
                  <a:schemeClr val="bg1"/>
                </a:solidFill>
              </a:rPr>
              <a:t>: 4 x 5 Tage im Lauf von 2 Jahren </a:t>
            </a:r>
            <a:r>
              <a:rPr lang="de-DE" sz="2400" dirty="0" smtClean="0">
                <a:solidFill>
                  <a:schemeClr val="bg1"/>
                </a:solidFill>
              </a:rPr>
              <a:t>an der Akademie </a:t>
            </a:r>
            <a:r>
              <a:rPr lang="de-DE" sz="2400" dirty="0">
                <a:solidFill>
                  <a:schemeClr val="bg1"/>
                </a:solidFill>
              </a:rPr>
              <a:t>für Lehrerfortbildung und Personalführung </a:t>
            </a:r>
            <a:r>
              <a:rPr lang="de-DE" sz="2400" dirty="0" smtClean="0">
                <a:solidFill>
                  <a:schemeClr val="bg1"/>
                </a:solidFill>
              </a:rPr>
              <a:t>Dillingen</a:t>
            </a:r>
          </a:p>
          <a:p>
            <a:pPr marL="342900" indent="-342900" fontAlgn="base">
              <a:buFont typeface="Arial" panose="020B0604020202020204" pitchFamily="34" charset="0"/>
              <a:buChar char="•"/>
            </a:pPr>
            <a:endParaRPr lang="de-DE" sz="2400" dirty="0">
              <a:solidFill>
                <a:schemeClr val="bg1"/>
              </a:solidFill>
            </a:endParaRP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de-DE" sz="2400" b="1" dirty="0" smtClean="0">
                <a:solidFill>
                  <a:schemeClr val="bg1"/>
                </a:solidFill>
              </a:rPr>
              <a:t>WEITERBILDUNG</a:t>
            </a:r>
            <a:r>
              <a:rPr lang="de-DE" sz="2400" dirty="0" smtClean="0">
                <a:solidFill>
                  <a:schemeClr val="bg1"/>
                </a:solidFill>
              </a:rPr>
              <a:t> – </a:t>
            </a:r>
            <a:r>
              <a:rPr lang="de-DE" sz="2400" i="1" dirty="0" smtClean="0">
                <a:solidFill>
                  <a:schemeClr val="bg1"/>
                </a:solidFill>
              </a:rPr>
              <a:t>Multiplikator*in Szenisches Lernen </a:t>
            </a:r>
            <a:r>
              <a:rPr lang="de-DE" sz="2400" dirty="0" smtClean="0">
                <a:solidFill>
                  <a:schemeClr val="bg1"/>
                </a:solidFill>
              </a:rPr>
              <a:t>– als Kurse der bayerischen Bezirksregierungen oder regionaler Institutionen</a:t>
            </a:r>
            <a:endParaRPr lang="de-DE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2187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70000"/>
            <a:ext cx="12192000" cy="8128000"/>
          </a:xfrm>
          <a:prstGeom prst="rect">
            <a:avLst/>
          </a:prstGeom>
        </p:spPr>
      </p:pic>
      <p:sp>
        <p:nvSpPr>
          <p:cNvPr id="3" name="Rechteck 2"/>
          <p:cNvSpPr/>
          <p:nvPr/>
        </p:nvSpPr>
        <p:spPr>
          <a:xfrm>
            <a:off x="-44636" y="-439861"/>
            <a:ext cx="12281272" cy="7297861"/>
          </a:xfrm>
          <a:prstGeom prst="rect">
            <a:avLst/>
          </a:prstGeom>
          <a:solidFill>
            <a:srgbClr val="212121">
              <a:alpha val="8705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6" name="Textfeld 5"/>
          <p:cNvSpPr txBox="1"/>
          <p:nvPr/>
        </p:nvSpPr>
        <p:spPr>
          <a:xfrm>
            <a:off x="586498" y="1503168"/>
            <a:ext cx="109601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de-DE" sz="3600" b="1" cap="all" dirty="0" smtClean="0">
                <a:solidFill>
                  <a:schemeClr val="bg1"/>
                </a:solidFill>
              </a:rPr>
              <a:t>Fortbildung</a:t>
            </a:r>
          </a:p>
          <a:p>
            <a:pPr fontAlgn="base"/>
            <a:endParaRPr lang="de-DE" sz="2400" b="1" cap="all" dirty="0">
              <a:solidFill>
                <a:schemeClr val="bg1"/>
              </a:solidFill>
            </a:endParaRPr>
          </a:p>
          <a:p>
            <a:pPr fontAlgn="base"/>
            <a:r>
              <a:rPr lang="de-DE" sz="2400" dirty="0" smtClean="0">
                <a:solidFill>
                  <a:schemeClr val="bg1"/>
                </a:solidFill>
              </a:rPr>
              <a:t>Die LAG </a:t>
            </a:r>
            <a:r>
              <a:rPr lang="de-DE" sz="2400" dirty="0" err="1" smtClean="0">
                <a:solidFill>
                  <a:schemeClr val="bg1"/>
                </a:solidFill>
              </a:rPr>
              <a:t>TuF</a:t>
            </a:r>
            <a:r>
              <a:rPr lang="de-DE" sz="2400" dirty="0" smtClean="0">
                <a:solidFill>
                  <a:schemeClr val="bg1"/>
                </a:solidFill>
              </a:rPr>
              <a:t> bietet in den Regionen Bayerns Fortbildungen an, die Lehrkräfte aller Schularten ansprechen.</a:t>
            </a:r>
          </a:p>
          <a:p>
            <a:pPr fontAlgn="base"/>
            <a:endParaRPr lang="de-DE" sz="2400" dirty="0">
              <a:solidFill>
                <a:schemeClr val="bg1"/>
              </a:solidFill>
            </a:endParaRPr>
          </a:p>
          <a:p>
            <a:pPr fontAlgn="base"/>
            <a:r>
              <a:rPr lang="de-DE" sz="2400" dirty="0" smtClean="0">
                <a:solidFill>
                  <a:schemeClr val="bg1"/>
                </a:solidFill>
              </a:rPr>
              <a:t>Außerdem organisiert noch jeder Mitgliedsverband Fortbildungen für die eigene Schulart (PAKS, FSR, TAG, </a:t>
            </a:r>
            <a:r>
              <a:rPr lang="de-DE" sz="2400" dirty="0" err="1" smtClean="0">
                <a:solidFill>
                  <a:schemeClr val="bg1"/>
                </a:solidFill>
              </a:rPr>
              <a:t>TaBo</a:t>
            </a:r>
            <a:r>
              <a:rPr lang="de-DE" sz="2400" dirty="0" smtClean="0">
                <a:solidFill>
                  <a:schemeClr val="bg1"/>
                </a:solidFill>
              </a:rPr>
              <a:t>) bzw. mit Themen des Schulfilms (DOS). </a:t>
            </a:r>
            <a:endParaRPr lang="de-DE" sz="2400" dirty="0" smtClean="0">
              <a:solidFill>
                <a:schemeClr val="bg1"/>
              </a:solidFill>
            </a:endParaRPr>
          </a:p>
          <a:p>
            <a:pPr fontAlgn="base"/>
            <a:endParaRPr lang="de-DE" sz="2400" dirty="0">
              <a:solidFill>
                <a:schemeClr val="bg1"/>
              </a:solidFill>
            </a:endParaRPr>
          </a:p>
          <a:p>
            <a:pPr fontAlgn="base"/>
            <a:r>
              <a:rPr lang="de-DE" sz="2400" dirty="0" smtClean="0">
                <a:solidFill>
                  <a:schemeClr val="bg1"/>
                </a:solidFill>
              </a:rPr>
              <a:t>Bei ihren jeweiligen Jahrestagungen bieten die fünf Mitgliedsverbände ebenfalls Workshops für die Teilnehmer an. </a:t>
            </a:r>
            <a:endParaRPr lang="de-DE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4525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70000"/>
            <a:ext cx="12192000" cy="8128000"/>
          </a:xfrm>
          <a:prstGeom prst="rect">
            <a:avLst/>
          </a:prstGeom>
        </p:spPr>
      </p:pic>
      <p:sp>
        <p:nvSpPr>
          <p:cNvPr id="3" name="Rechteck 2"/>
          <p:cNvSpPr/>
          <p:nvPr/>
        </p:nvSpPr>
        <p:spPr>
          <a:xfrm>
            <a:off x="0" y="-439861"/>
            <a:ext cx="12281272" cy="7297861"/>
          </a:xfrm>
          <a:prstGeom prst="rect">
            <a:avLst/>
          </a:prstGeom>
          <a:solidFill>
            <a:srgbClr val="212121">
              <a:alpha val="8705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5" name="Textfeld 4"/>
          <p:cNvSpPr txBox="1"/>
          <p:nvPr/>
        </p:nvSpPr>
        <p:spPr>
          <a:xfrm>
            <a:off x="615950" y="131851"/>
            <a:ext cx="10960100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/>
            <a:endParaRPr lang="de-DE" sz="3600" b="1" cap="all" dirty="0" smtClean="0">
              <a:solidFill>
                <a:schemeClr val="bg1"/>
              </a:solidFill>
            </a:endParaRPr>
          </a:p>
          <a:p>
            <a:pPr algn="ctr" fontAlgn="base"/>
            <a:r>
              <a:rPr lang="de-DE" sz="3600" b="1" cap="all" dirty="0" smtClean="0">
                <a:solidFill>
                  <a:schemeClr val="bg1"/>
                </a:solidFill>
              </a:rPr>
              <a:t>Angebote für Lehrer*innen:</a:t>
            </a:r>
          </a:p>
          <a:p>
            <a:pPr algn="ctr" fontAlgn="base"/>
            <a:endParaRPr lang="de-DE" sz="3600" b="1" cap="all" dirty="0">
              <a:solidFill>
                <a:schemeClr val="bg1"/>
              </a:solidFill>
            </a:endParaRPr>
          </a:p>
          <a:p>
            <a:pPr algn="ctr" fontAlgn="base"/>
            <a:r>
              <a:rPr lang="de-DE" sz="4800" b="1" cap="all" dirty="0" smtClean="0">
                <a:solidFill>
                  <a:schemeClr val="bg1"/>
                </a:solidFill>
              </a:rPr>
              <a:t>Unterstützung bei der Einrichtung von</a:t>
            </a:r>
          </a:p>
          <a:p>
            <a:pPr algn="ctr" fontAlgn="base"/>
            <a:endParaRPr lang="de-DE" sz="4800" b="1" cap="all" dirty="0" smtClean="0">
              <a:solidFill>
                <a:schemeClr val="bg1"/>
              </a:solidFill>
            </a:endParaRPr>
          </a:p>
          <a:p>
            <a:pPr algn="ctr" fontAlgn="base"/>
            <a:r>
              <a:rPr lang="de-DE" sz="4800" b="1" cap="all" dirty="0" smtClean="0">
                <a:solidFill>
                  <a:schemeClr val="bg1"/>
                </a:solidFill>
              </a:rPr>
              <a:t>Theaterklassen</a:t>
            </a:r>
          </a:p>
          <a:p>
            <a:pPr algn="ctr" fontAlgn="base"/>
            <a:endParaRPr lang="de-DE" sz="4800" b="1" cap="all" dirty="0" smtClean="0">
              <a:solidFill>
                <a:schemeClr val="bg1"/>
              </a:solidFill>
            </a:endParaRPr>
          </a:p>
          <a:p>
            <a:pPr algn="ctr" fontAlgn="base"/>
            <a:r>
              <a:rPr lang="de-DE" sz="4800" b="1" cap="all" dirty="0" smtClean="0">
                <a:solidFill>
                  <a:schemeClr val="bg1"/>
                </a:solidFill>
              </a:rPr>
              <a:t>Filmklassen</a:t>
            </a:r>
          </a:p>
          <a:p>
            <a:pPr algn="ctr" fontAlgn="base"/>
            <a:endParaRPr lang="de-DE" sz="2400" b="1" cap="all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1466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70000"/>
            <a:ext cx="12192000" cy="8128000"/>
          </a:xfrm>
          <a:prstGeom prst="rect">
            <a:avLst/>
          </a:prstGeom>
        </p:spPr>
      </p:pic>
      <p:sp>
        <p:nvSpPr>
          <p:cNvPr id="3" name="Rechteck 2"/>
          <p:cNvSpPr/>
          <p:nvPr/>
        </p:nvSpPr>
        <p:spPr>
          <a:xfrm>
            <a:off x="-44636" y="-439861"/>
            <a:ext cx="12281272" cy="7297861"/>
          </a:xfrm>
          <a:prstGeom prst="rect">
            <a:avLst/>
          </a:prstGeom>
          <a:solidFill>
            <a:srgbClr val="212121">
              <a:alpha val="8705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6" name="Textfeld 5"/>
          <p:cNvSpPr txBox="1"/>
          <p:nvPr/>
        </p:nvSpPr>
        <p:spPr>
          <a:xfrm>
            <a:off x="586498" y="762811"/>
            <a:ext cx="10960100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de-DE" sz="2400" b="1" cap="all" dirty="0" err="1" smtClean="0">
                <a:solidFill>
                  <a:schemeClr val="bg1"/>
                </a:solidFill>
              </a:rPr>
              <a:t>TheaterKlasse</a:t>
            </a:r>
            <a:r>
              <a:rPr lang="de-DE" sz="2400" b="1" cap="all" dirty="0" smtClean="0">
                <a:solidFill>
                  <a:schemeClr val="bg1"/>
                </a:solidFill>
              </a:rPr>
              <a:t>:</a:t>
            </a:r>
          </a:p>
          <a:p>
            <a:pPr fontAlgn="base"/>
            <a:endParaRPr lang="de-DE" sz="2400" b="1" cap="all" dirty="0">
              <a:solidFill>
                <a:schemeClr val="bg1"/>
              </a:solidFill>
            </a:endParaRP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de-DE" sz="2400" dirty="0" smtClean="0">
                <a:solidFill>
                  <a:schemeClr val="bg1"/>
                </a:solidFill>
              </a:rPr>
              <a:t>Alle Schüler*innen erhalten zusätzlich zum  Pflichtunterricht zwei Stunden Theaterunterricht.</a:t>
            </a:r>
          </a:p>
          <a:p>
            <a:pPr marL="342900" indent="-342900" fontAlgn="base">
              <a:buFont typeface="Arial" panose="020B0604020202020204" pitchFamily="34" charset="0"/>
              <a:buChar char="•"/>
            </a:pPr>
            <a:endParaRPr lang="de-DE" sz="2400" dirty="0">
              <a:solidFill>
                <a:schemeClr val="bg1"/>
              </a:solidFill>
            </a:endParaRP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de-DE" sz="2400" dirty="0" smtClean="0">
                <a:solidFill>
                  <a:schemeClr val="bg1"/>
                </a:solidFill>
              </a:rPr>
              <a:t>Die Ausgestaltung liegt in der Verantwortung der Schule. Oft wird je eine Deutsch-Stunde und eine Sport-Stunde zu Stunden für das Theater. </a:t>
            </a:r>
          </a:p>
          <a:p>
            <a:pPr marL="342900" indent="-342900" fontAlgn="base">
              <a:buFont typeface="Arial" panose="020B0604020202020204" pitchFamily="34" charset="0"/>
              <a:buChar char="•"/>
            </a:pPr>
            <a:endParaRPr lang="de-DE" sz="2400" dirty="0">
              <a:solidFill>
                <a:schemeClr val="bg1"/>
              </a:solidFill>
            </a:endParaRP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de-DE" sz="2400" dirty="0" smtClean="0">
                <a:solidFill>
                  <a:schemeClr val="bg1"/>
                </a:solidFill>
              </a:rPr>
              <a:t>Eine Theaterklasse prägt das Schulprofil und bereichert das Angebot.</a:t>
            </a:r>
          </a:p>
          <a:p>
            <a:pPr marL="342900" indent="-342900" fontAlgn="base">
              <a:buFont typeface="Arial" panose="020B0604020202020204" pitchFamily="34" charset="0"/>
              <a:buChar char="•"/>
            </a:pPr>
            <a:endParaRPr lang="de-DE" sz="2400" dirty="0">
              <a:solidFill>
                <a:schemeClr val="bg1"/>
              </a:solidFill>
            </a:endParaRP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de-DE" sz="2400" dirty="0" smtClean="0">
                <a:solidFill>
                  <a:schemeClr val="bg1"/>
                </a:solidFill>
              </a:rPr>
              <a:t>Die LAG bietet Unterstützung bei der Einrichtung von Theaterklassen und hält Materialien bereit. </a:t>
            </a:r>
          </a:p>
          <a:p>
            <a:pPr marL="342900" indent="-342900" fontAlgn="base">
              <a:buFont typeface="Arial" panose="020B0604020202020204" pitchFamily="34" charset="0"/>
              <a:buChar char="•"/>
            </a:pPr>
            <a:endParaRPr lang="de-DE" sz="2400" dirty="0">
              <a:solidFill>
                <a:schemeClr val="bg1"/>
              </a:solidFill>
            </a:endParaRPr>
          </a:p>
          <a:p>
            <a:pPr marL="342900" indent="-342900" fontAlgn="base">
              <a:buFont typeface="Arial" panose="020B0604020202020204" pitchFamily="34" charset="0"/>
              <a:buChar char="•"/>
            </a:pPr>
            <a:endParaRPr lang="de-DE" sz="2400" dirty="0" smtClean="0">
              <a:solidFill>
                <a:schemeClr val="bg1"/>
              </a:solidFill>
            </a:endParaRP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de-DE" sz="2400" dirty="0" smtClean="0">
                <a:solidFill>
                  <a:schemeClr val="bg1"/>
                </a:solidFill>
              </a:rPr>
              <a:t>In der gleichen Weise können Filmklassen eingerichtet werden. </a:t>
            </a:r>
          </a:p>
          <a:p>
            <a:pPr fontAlgn="base"/>
            <a:endParaRPr lang="de-DE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0675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 4">
            <a:extLst>
              <a:ext uri="{FF2B5EF4-FFF2-40B4-BE49-F238E27FC236}">
                <a16:creationId xmlns:a16="http://schemas.microsoft.com/office/drawing/2014/main" id="{DC582F7A-0108-4267-A3E3-CA43CDA209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271" y="-1244656"/>
            <a:ext cx="12281271" cy="8188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205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70000"/>
            <a:ext cx="12192000" cy="8128000"/>
          </a:xfrm>
          <a:prstGeom prst="rect">
            <a:avLst/>
          </a:prstGeom>
        </p:spPr>
      </p:pic>
      <p:sp>
        <p:nvSpPr>
          <p:cNvPr id="3" name="Rechteck 2"/>
          <p:cNvSpPr/>
          <p:nvPr/>
        </p:nvSpPr>
        <p:spPr>
          <a:xfrm>
            <a:off x="0" y="-439861"/>
            <a:ext cx="12281272" cy="7297861"/>
          </a:xfrm>
          <a:prstGeom prst="rect">
            <a:avLst/>
          </a:prstGeom>
          <a:solidFill>
            <a:srgbClr val="212121">
              <a:alpha val="8705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5" name="Textfeld 4"/>
          <p:cNvSpPr txBox="1"/>
          <p:nvPr/>
        </p:nvSpPr>
        <p:spPr>
          <a:xfrm>
            <a:off x="615950" y="1380079"/>
            <a:ext cx="10960100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/>
            <a:endParaRPr lang="de-DE" sz="3600" b="1" cap="all" dirty="0" smtClean="0">
              <a:solidFill>
                <a:schemeClr val="bg1"/>
              </a:solidFill>
            </a:endParaRPr>
          </a:p>
          <a:p>
            <a:pPr algn="ctr" fontAlgn="base"/>
            <a:r>
              <a:rPr lang="de-DE" sz="3600" b="1" cap="all" dirty="0" smtClean="0">
                <a:solidFill>
                  <a:schemeClr val="bg1"/>
                </a:solidFill>
              </a:rPr>
              <a:t>Angebot </a:t>
            </a:r>
          </a:p>
          <a:p>
            <a:pPr algn="ctr" fontAlgn="base"/>
            <a:endParaRPr lang="de-DE" sz="3600" b="1" cap="all" dirty="0">
              <a:solidFill>
                <a:schemeClr val="bg1"/>
              </a:solidFill>
            </a:endParaRPr>
          </a:p>
          <a:p>
            <a:pPr algn="ctr" fontAlgn="base"/>
            <a:r>
              <a:rPr lang="de-DE" sz="4800" b="1" cap="all" dirty="0" smtClean="0">
                <a:solidFill>
                  <a:schemeClr val="bg1"/>
                </a:solidFill>
              </a:rPr>
              <a:t>bundesweite Vernetzung</a:t>
            </a:r>
            <a:endParaRPr lang="de-DE" sz="4800" b="1" cap="all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1614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 4">
            <a:extLst>
              <a:ext uri="{FF2B5EF4-FFF2-40B4-BE49-F238E27FC236}">
                <a16:creationId xmlns:a16="http://schemas.microsoft.com/office/drawing/2014/main" id="{DC582F7A-0108-4267-A3E3-CA43CDA209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271" y="-1244656"/>
            <a:ext cx="12281271" cy="8188382"/>
          </a:xfrm>
          <a:prstGeom prst="rect">
            <a:avLst/>
          </a:prstGeom>
        </p:spPr>
      </p:pic>
      <p:sp>
        <p:nvSpPr>
          <p:cNvPr id="3" name="Rechteck 2"/>
          <p:cNvSpPr/>
          <p:nvPr/>
        </p:nvSpPr>
        <p:spPr>
          <a:xfrm>
            <a:off x="-89272" y="-1244656"/>
            <a:ext cx="12281271" cy="8188382"/>
          </a:xfrm>
          <a:prstGeom prst="rect">
            <a:avLst/>
          </a:prstGeom>
          <a:solidFill>
            <a:srgbClr val="212121">
              <a:alpha val="8705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u="sng" dirty="0"/>
          </a:p>
        </p:txBody>
      </p:sp>
      <p:sp>
        <p:nvSpPr>
          <p:cNvPr id="20" name="Rechteck 19"/>
          <p:cNvSpPr/>
          <p:nvPr/>
        </p:nvSpPr>
        <p:spPr>
          <a:xfrm>
            <a:off x="-89273" y="-1330382"/>
            <a:ext cx="12281271" cy="8188382"/>
          </a:xfrm>
          <a:prstGeom prst="rect">
            <a:avLst/>
          </a:prstGeom>
          <a:solidFill>
            <a:srgbClr val="212121">
              <a:alpha val="8705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u="sng" dirty="0"/>
          </a:p>
        </p:txBody>
      </p:sp>
      <p:sp>
        <p:nvSpPr>
          <p:cNvPr id="2" name="Rechteck 1"/>
          <p:cNvSpPr/>
          <p:nvPr/>
        </p:nvSpPr>
        <p:spPr>
          <a:xfrm>
            <a:off x="869762" y="2983759"/>
            <a:ext cx="103632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de-DE" sz="2800" dirty="0" smtClean="0">
                <a:solidFill>
                  <a:schemeClr val="bg1"/>
                </a:solidFill>
              </a:rPr>
              <a:t>In den anderen Bundesländern gibt es auch Schultheaterverbände.</a:t>
            </a:r>
            <a:endParaRPr lang="de-DE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1743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 4">
            <a:extLst>
              <a:ext uri="{FF2B5EF4-FFF2-40B4-BE49-F238E27FC236}">
                <a16:creationId xmlns:a16="http://schemas.microsoft.com/office/drawing/2014/main" id="{DC582F7A-0108-4267-A3E3-CA43CDA209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271" y="-1244656"/>
            <a:ext cx="12281271" cy="8188382"/>
          </a:xfrm>
          <a:prstGeom prst="rect">
            <a:avLst/>
          </a:prstGeom>
        </p:spPr>
      </p:pic>
      <p:sp>
        <p:nvSpPr>
          <p:cNvPr id="3" name="Rechteck 2"/>
          <p:cNvSpPr/>
          <p:nvPr/>
        </p:nvSpPr>
        <p:spPr>
          <a:xfrm>
            <a:off x="-89272" y="-1244656"/>
            <a:ext cx="12281271" cy="8188382"/>
          </a:xfrm>
          <a:prstGeom prst="rect">
            <a:avLst/>
          </a:prstGeom>
          <a:solidFill>
            <a:srgbClr val="212121">
              <a:alpha val="8705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u="sng" dirty="0"/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0579" y="-76200"/>
            <a:ext cx="5093626" cy="7134225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2784" y="5147063"/>
            <a:ext cx="983341" cy="609758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3518" y="5192221"/>
            <a:ext cx="961932" cy="556116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4550" y="3362325"/>
            <a:ext cx="1117602" cy="628651"/>
          </a:xfrm>
          <a:prstGeom prst="rect">
            <a:avLst/>
          </a:prstGeom>
        </p:spPr>
      </p:pic>
      <p:pic>
        <p:nvPicPr>
          <p:cNvPr id="15" name="Grafik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3825" y="1395610"/>
            <a:ext cx="1300650" cy="731476"/>
          </a:xfrm>
          <a:prstGeom prst="rect">
            <a:avLst/>
          </a:prstGeom>
        </p:spPr>
      </p:pic>
      <p:pic>
        <p:nvPicPr>
          <p:cNvPr id="16" name="Grafik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0264" y="3726235"/>
            <a:ext cx="1143419" cy="626690"/>
          </a:xfrm>
          <a:prstGeom prst="rect">
            <a:avLst/>
          </a:prstGeom>
        </p:spPr>
      </p:pic>
      <p:pic>
        <p:nvPicPr>
          <p:cNvPr id="18" name="Grafik 1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2375" y="2504253"/>
            <a:ext cx="828460" cy="557213"/>
          </a:xfrm>
          <a:prstGeom prst="rect">
            <a:avLst/>
          </a:prstGeom>
        </p:spPr>
      </p:pic>
      <p:pic>
        <p:nvPicPr>
          <p:cNvPr id="19" name="Grafik 1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8532" y="2490997"/>
            <a:ext cx="1249546" cy="702620"/>
          </a:xfrm>
          <a:prstGeom prst="rect">
            <a:avLst/>
          </a:prstGeom>
        </p:spPr>
      </p:pic>
      <p:pic>
        <p:nvPicPr>
          <p:cNvPr id="21" name="Grafik 2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3044" y="1341575"/>
            <a:ext cx="597402" cy="487225"/>
          </a:xfrm>
          <a:prstGeom prst="rect">
            <a:avLst/>
          </a:prstGeom>
        </p:spPr>
      </p:pic>
      <p:pic>
        <p:nvPicPr>
          <p:cNvPr id="22" name="Grafik 2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8027" y="1968841"/>
            <a:ext cx="1305616" cy="735497"/>
          </a:xfrm>
          <a:prstGeom prst="rect">
            <a:avLst/>
          </a:prstGeom>
        </p:spPr>
      </p:pic>
      <p:pic>
        <p:nvPicPr>
          <p:cNvPr id="23" name="Grafik 2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158" y="920234"/>
            <a:ext cx="677984" cy="587586"/>
          </a:xfrm>
          <a:prstGeom prst="rect">
            <a:avLst/>
          </a:prstGeom>
        </p:spPr>
      </p:pic>
      <p:pic>
        <p:nvPicPr>
          <p:cNvPr id="24" name="Grafik 23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4896" y="1934270"/>
            <a:ext cx="1395550" cy="785495"/>
          </a:xfrm>
          <a:prstGeom prst="rect">
            <a:avLst/>
          </a:prstGeom>
        </p:spPr>
      </p:pic>
      <p:pic>
        <p:nvPicPr>
          <p:cNvPr id="25" name="Grafik 24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6436" y="4564319"/>
            <a:ext cx="1036562" cy="582744"/>
          </a:xfrm>
          <a:prstGeom prst="rect">
            <a:avLst/>
          </a:prstGeom>
        </p:spPr>
      </p:pic>
      <p:pic>
        <p:nvPicPr>
          <p:cNvPr id="26" name="Grafik 25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9387" y="409575"/>
            <a:ext cx="756009" cy="501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4028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 4">
            <a:extLst>
              <a:ext uri="{FF2B5EF4-FFF2-40B4-BE49-F238E27FC236}">
                <a16:creationId xmlns:a16="http://schemas.microsoft.com/office/drawing/2014/main" id="{DC582F7A-0108-4267-A3E3-CA43CDA209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271" y="-1244656"/>
            <a:ext cx="12281271" cy="8188382"/>
          </a:xfrm>
          <a:prstGeom prst="rect">
            <a:avLst/>
          </a:prstGeom>
        </p:spPr>
      </p:pic>
      <p:sp>
        <p:nvSpPr>
          <p:cNvPr id="3" name="Rechteck 2"/>
          <p:cNvSpPr/>
          <p:nvPr/>
        </p:nvSpPr>
        <p:spPr>
          <a:xfrm>
            <a:off x="-89271" y="-1244656"/>
            <a:ext cx="12281271" cy="8188382"/>
          </a:xfrm>
          <a:prstGeom prst="rect">
            <a:avLst/>
          </a:prstGeom>
          <a:solidFill>
            <a:srgbClr val="212121">
              <a:alpha val="8705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u="sng" dirty="0"/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0579" y="-76200"/>
            <a:ext cx="5093626" cy="7134225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2784" y="5147063"/>
            <a:ext cx="983341" cy="609758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3518" y="5192221"/>
            <a:ext cx="961932" cy="556116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4550" y="3362325"/>
            <a:ext cx="1117602" cy="628651"/>
          </a:xfrm>
          <a:prstGeom prst="rect">
            <a:avLst/>
          </a:prstGeom>
        </p:spPr>
      </p:pic>
      <p:pic>
        <p:nvPicPr>
          <p:cNvPr id="15" name="Grafik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3825" y="1395610"/>
            <a:ext cx="1300650" cy="731476"/>
          </a:xfrm>
          <a:prstGeom prst="rect">
            <a:avLst/>
          </a:prstGeom>
        </p:spPr>
      </p:pic>
      <p:pic>
        <p:nvPicPr>
          <p:cNvPr id="16" name="Grafik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0264" y="3726235"/>
            <a:ext cx="1143419" cy="626690"/>
          </a:xfrm>
          <a:prstGeom prst="rect">
            <a:avLst/>
          </a:prstGeom>
        </p:spPr>
      </p:pic>
      <p:pic>
        <p:nvPicPr>
          <p:cNvPr id="18" name="Grafik 1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2375" y="2504253"/>
            <a:ext cx="828460" cy="557213"/>
          </a:xfrm>
          <a:prstGeom prst="rect">
            <a:avLst/>
          </a:prstGeom>
        </p:spPr>
      </p:pic>
      <p:pic>
        <p:nvPicPr>
          <p:cNvPr id="19" name="Grafik 1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8532" y="2490997"/>
            <a:ext cx="1249546" cy="702620"/>
          </a:xfrm>
          <a:prstGeom prst="rect">
            <a:avLst/>
          </a:prstGeom>
        </p:spPr>
      </p:pic>
      <p:pic>
        <p:nvPicPr>
          <p:cNvPr id="21" name="Grafik 2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3044" y="1341575"/>
            <a:ext cx="597402" cy="487225"/>
          </a:xfrm>
          <a:prstGeom prst="rect">
            <a:avLst/>
          </a:prstGeom>
        </p:spPr>
      </p:pic>
      <p:pic>
        <p:nvPicPr>
          <p:cNvPr id="22" name="Grafik 2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8027" y="1968841"/>
            <a:ext cx="1305616" cy="735497"/>
          </a:xfrm>
          <a:prstGeom prst="rect">
            <a:avLst/>
          </a:prstGeom>
        </p:spPr>
      </p:pic>
      <p:pic>
        <p:nvPicPr>
          <p:cNvPr id="23" name="Grafik 2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158" y="920234"/>
            <a:ext cx="677984" cy="587586"/>
          </a:xfrm>
          <a:prstGeom prst="rect">
            <a:avLst/>
          </a:prstGeom>
        </p:spPr>
      </p:pic>
      <p:pic>
        <p:nvPicPr>
          <p:cNvPr id="24" name="Grafik 23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4896" y="1934270"/>
            <a:ext cx="1395550" cy="785495"/>
          </a:xfrm>
          <a:prstGeom prst="rect">
            <a:avLst/>
          </a:prstGeom>
        </p:spPr>
      </p:pic>
      <p:pic>
        <p:nvPicPr>
          <p:cNvPr id="25" name="Grafik 24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6436" y="4564319"/>
            <a:ext cx="1036562" cy="582744"/>
          </a:xfrm>
          <a:prstGeom prst="rect">
            <a:avLst/>
          </a:prstGeom>
        </p:spPr>
      </p:pic>
      <p:pic>
        <p:nvPicPr>
          <p:cNvPr id="26" name="Grafik 25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9387" y="409575"/>
            <a:ext cx="756009" cy="501651"/>
          </a:xfrm>
          <a:prstGeom prst="rect">
            <a:avLst/>
          </a:prstGeom>
        </p:spPr>
      </p:pic>
      <p:sp>
        <p:nvSpPr>
          <p:cNvPr id="31" name="Rechteck 30"/>
          <p:cNvSpPr/>
          <p:nvPr/>
        </p:nvSpPr>
        <p:spPr>
          <a:xfrm>
            <a:off x="-54839" y="-1241526"/>
            <a:ext cx="12335245" cy="8188382"/>
          </a:xfrm>
          <a:prstGeom prst="rect">
            <a:avLst/>
          </a:prstGeom>
          <a:solidFill>
            <a:srgbClr val="212121">
              <a:alpha val="8705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32" name="Textfeld 31"/>
          <p:cNvSpPr txBox="1"/>
          <p:nvPr/>
        </p:nvSpPr>
        <p:spPr>
          <a:xfrm>
            <a:off x="1359436" y="1168976"/>
            <a:ext cx="32786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dirty="0" smtClean="0">
                <a:solidFill>
                  <a:schemeClr val="bg1"/>
                </a:solidFill>
              </a:rPr>
              <a:t>Dachverband:</a:t>
            </a:r>
            <a:endParaRPr lang="de-DE" sz="4000" dirty="0">
              <a:solidFill>
                <a:schemeClr val="bg1"/>
              </a:solidFill>
            </a:endParaRPr>
          </a:p>
        </p:txBody>
      </p:sp>
      <p:pic>
        <p:nvPicPr>
          <p:cNvPr id="27" name="Grafik 26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8179" y="2183016"/>
            <a:ext cx="6794987" cy="2646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439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alpha val="4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 4">
            <a:extLst>
              <a:ext uri="{FF2B5EF4-FFF2-40B4-BE49-F238E27FC236}">
                <a16:creationId xmlns:a16="http://schemas.microsoft.com/office/drawing/2014/main" id="{DC582F7A-0108-4267-A3E3-CA43CDA209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5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27327" cy="6925113"/>
          </a:xfrm>
          <a:prstGeom prst="rect">
            <a:avLst/>
          </a:prstGeom>
        </p:spPr>
      </p:pic>
      <p:sp>
        <p:nvSpPr>
          <p:cNvPr id="13" name="Titel 1">
            <a:extLst>
              <a:ext uri="{FF2B5EF4-FFF2-40B4-BE49-F238E27FC236}">
                <a16:creationId xmlns:a16="http://schemas.microsoft.com/office/drawing/2014/main" id="{7D6CA50C-1A88-4B3F-A34F-FE199F4205A2}"/>
              </a:ext>
            </a:extLst>
          </p:cNvPr>
          <p:cNvSpPr txBox="1">
            <a:spLocks/>
          </p:cNvSpPr>
          <p:nvPr/>
        </p:nvSpPr>
        <p:spPr>
          <a:xfrm>
            <a:off x="337828" y="163649"/>
            <a:ext cx="9750493" cy="7654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-6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de-DE" sz="3200" dirty="0" smtClean="0"/>
              <a:t>Das bayerische Schulsystem</a:t>
            </a:r>
            <a:endParaRPr lang="de-DE" sz="3200" dirty="0"/>
          </a:p>
        </p:txBody>
      </p:sp>
      <p:graphicFrame>
        <p:nvGraphicFramePr>
          <p:cNvPr id="3" name="Tabel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708225"/>
              </p:ext>
            </p:extLst>
          </p:nvPr>
        </p:nvGraphicFramePr>
        <p:xfrm>
          <a:off x="382519" y="1140732"/>
          <a:ext cx="11371331" cy="5191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27206">
                  <a:extLst>
                    <a:ext uri="{9D8B030D-6E8A-4147-A177-3AD203B41FA5}">
                      <a16:colId xmlns:a16="http://schemas.microsoft.com/office/drawing/2014/main" val="1224596516"/>
                    </a:ext>
                  </a:extLst>
                </a:gridCol>
                <a:gridCol w="1400175">
                  <a:extLst>
                    <a:ext uri="{9D8B030D-6E8A-4147-A177-3AD203B41FA5}">
                      <a16:colId xmlns:a16="http://schemas.microsoft.com/office/drawing/2014/main" val="2021464396"/>
                    </a:ext>
                  </a:extLst>
                </a:gridCol>
                <a:gridCol w="2914650">
                  <a:extLst>
                    <a:ext uri="{9D8B030D-6E8A-4147-A177-3AD203B41FA5}">
                      <a16:colId xmlns:a16="http://schemas.microsoft.com/office/drawing/2014/main" val="1368763254"/>
                    </a:ext>
                  </a:extLst>
                </a:gridCol>
                <a:gridCol w="2914650">
                  <a:extLst>
                    <a:ext uri="{9D8B030D-6E8A-4147-A177-3AD203B41FA5}">
                      <a16:colId xmlns:a16="http://schemas.microsoft.com/office/drawing/2014/main" val="3360377786"/>
                    </a:ext>
                  </a:extLst>
                </a:gridCol>
                <a:gridCol w="2914650">
                  <a:extLst>
                    <a:ext uri="{9D8B030D-6E8A-4147-A177-3AD203B41FA5}">
                      <a16:colId xmlns:a16="http://schemas.microsoft.com/office/drawing/2014/main" val="9180199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/>
                        <a:t>Schuljahr</a:t>
                      </a:r>
                      <a:endParaRPr lang="de-DE" dirty="0"/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dirty="0"/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/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dirty="0"/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/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917171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>
                          <a:solidFill>
                            <a:schemeClr val="bg1"/>
                          </a:solidFill>
                        </a:rPr>
                        <a:t>13</a:t>
                      </a:r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078402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>
                          <a:solidFill>
                            <a:schemeClr val="bg1"/>
                          </a:solidFill>
                        </a:rPr>
                        <a:t>12</a:t>
                      </a:r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52155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>
                          <a:solidFill>
                            <a:schemeClr val="bg1"/>
                          </a:solidFill>
                        </a:rPr>
                        <a:t>11</a:t>
                      </a:r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23081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>
                          <a:solidFill>
                            <a:schemeClr val="bg1"/>
                          </a:solidFill>
                        </a:rPr>
                        <a:t>10</a:t>
                      </a:r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817860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>
                          <a:solidFill>
                            <a:schemeClr val="bg1"/>
                          </a:solidFill>
                        </a:rPr>
                        <a:t>9</a:t>
                      </a:r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407283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>
                          <a:solidFill>
                            <a:schemeClr val="bg1"/>
                          </a:solidFill>
                        </a:rPr>
                        <a:t>8</a:t>
                      </a:r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59574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>
                          <a:solidFill>
                            <a:schemeClr val="bg1"/>
                          </a:solidFill>
                        </a:rPr>
                        <a:t>7</a:t>
                      </a:r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81685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>
                          <a:solidFill>
                            <a:schemeClr val="bg1"/>
                          </a:solidFill>
                        </a:rPr>
                        <a:t>6</a:t>
                      </a:r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13724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>
                          <a:solidFill>
                            <a:schemeClr val="bg1"/>
                          </a:solidFill>
                        </a:rPr>
                        <a:t>5</a:t>
                      </a:r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23193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>
                          <a:solidFill>
                            <a:schemeClr val="bg1"/>
                          </a:solidFill>
                        </a:rPr>
                        <a:t>4</a:t>
                      </a:r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 rowSpan="4" gridSpan="3">
                  <a:txBody>
                    <a:bodyPr/>
                    <a:lstStyle/>
                    <a:p>
                      <a:pPr algn="ctr"/>
                      <a:endParaRPr lang="de-DE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endParaRPr lang="de-DE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r>
                        <a:rPr lang="de-DE" dirty="0" smtClean="0">
                          <a:solidFill>
                            <a:schemeClr val="bg1"/>
                          </a:solidFill>
                        </a:rPr>
                        <a:t>Grundschule</a:t>
                      </a:r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7030A0">
                        <a:alpha val="34000"/>
                      </a:srgbClr>
                    </a:solidFill>
                  </a:tcPr>
                </a:tc>
                <a:tc rowSpan="4" hMerge="1"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7030A0">
                        <a:alpha val="34000"/>
                      </a:srgbClr>
                    </a:solidFill>
                  </a:tcPr>
                </a:tc>
                <a:tc rowSpan="4" hMerge="1"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7030A0">
                        <a:alpha val="34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70317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>
                          <a:solidFill>
                            <a:schemeClr val="bg1"/>
                          </a:solidFill>
                        </a:rPr>
                        <a:t>3</a:t>
                      </a:r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 gridSpan="3" vMerge="1"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7030A0">
                        <a:alpha val="34000"/>
                      </a:srgbClr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7030A0">
                        <a:alpha val="34000"/>
                      </a:srgbClr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7030A0">
                        <a:alpha val="34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91404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>
                          <a:solidFill>
                            <a:schemeClr val="bg1"/>
                          </a:solidFill>
                        </a:rPr>
                        <a:t>2</a:t>
                      </a:r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 gridSpan="3" vMerge="1"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7030A0">
                        <a:alpha val="34000"/>
                      </a:srgbClr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7030A0">
                        <a:alpha val="34000"/>
                      </a:srgbClr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7030A0">
                        <a:alpha val="34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00197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>
                          <a:solidFill>
                            <a:schemeClr val="bg1"/>
                          </a:solidFill>
                        </a:rPr>
                        <a:t>1</a:t>
                      </a:r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 gridSpan="3" vMerge="1"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7030A0">
                        <a:alpha val="34000"/>
                      </a:srgbClr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7030A0">
                        <a:alpha val="34000"/>
                      </a:srgbClr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7030A0">
                        <a:alpha val="34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4852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66756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70000"/>
            <a:ext cx="12192000" cy="8128000"/>
          </a:xfrm>
          <a:prstGeom prst="rect">
            <a:avLst/>
          </a:prstGeom>
        </p:spPr>
      </p:pic>
      <p:sp>
        <p:nvSpPr>
          <p:cNvPr id="3" name="Rechteck 2"/>
          <p:cNvSpPr/>
          <p:nvPr/>
        </p:nvSpPr>
        <p:spPr>
          <a:xfrm>
            <a:off x="0" y="-439861"/>
            <a:ext cx="12281272" cy="7297861"/>
          </a:xfrm>
          <a:prstGeom prst="rect">
            <a:avLst/>
          </a:prstGeom>
          <a:solidFill>
            <a:srgbClr val="212121">
              <a:alpha val="8705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5" name="Textfeld 4"/>
          <p:cNvSpPr txBox="1"/>
          <p:nvPr/>
        </p:nvSpPr>
        <p:spPr>
          <a:xfrm>
            <a:off x="615950" y="1888071"/>
            <a:ext cx="109601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/>
            <a:endParaRPr lang="de-DE" sz="3600" b="1" cap="all" dirty="0" smtClean="0">
              <a:solidFill>
                <a:schemeClr val="bg1"/>
              </a:solidFill>
            </a:endParaRPr>
          </a:p>
          <a:p>
            <a:pPr algn="ctr" fontAlgn="base"/>
            <a:r>
              <a:rPr lang="de-DE" sz="3600" b="1" cap="all" dirty="0" smtClean="0">
                <a:solidFill>
                  <a:schemeClr val="bg1"/>
                </a:solidFill>
              </a:rPr>
              <a:t>Angebot für Schultheatergruppen:</a:t>
            </a:r>
          </a:p>
          <a:p>
            <a:pPr algn="ctr" fontAlgn="base"/>
            <a:endParaRPr lang="de-DE" sz="3600" b="1" cap="all" dirty="0">
              <a:solidFill>
                <a:schemeClr val="bg1"/>
              </a:solidFill>
            </a:endParaRPr>
          </a:p>
          <a:p>
            <a:pPr algn="ctr" fontAlgn="base"/>
            <a:r>
              <a:rPr lang="de-DE" sz="4400" b="1" cap="all" dirty="0" smtClean="0">
                <a:solidFill>
                  <a:schemeClr val="bg1"/>
                </a:solidFill>
              </a:rPr>
              <a:t>Schultheater der Länder</a:t>
            </a:r>
            <a:endParaRPr lang="de-DE" sz="4800" b="1" cap="all" dirty="0" smtClean="0">
              <a:solidFill>
                <a:schemeClr val="bg1"/>
              </a:solidFill>
            </a:endParaRPr>
          </a:p>
          <a:p>
            <a:pPr algn="ctr" fontAlgn="base"/>
            <a:endParaRPr lang="de-DE" sz="2400" b="1" cap="all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8972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chultheater der Länder (SDL) | BVT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5544">
            <a:off x="1407350" y="2592730"/>
            <a:ext cx="5430975" cy="3443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731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 4">
            <a:extLst>
              <a:ext uri="{FF2B5EF4-FFF2-40B4-BE49-F238E27FC236}">
                <a16:creationId xmlns:a16="http://schemas.microsoft.com/office/drawing/2014/main" id="{DC582F7A-0108-4267-A3E3-CA43CDA209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271" y="-1244656"/>
            <a:ext cx="12281271" cy="8188382"/>
          </a:xfrm>
          <a:prstGeom prst="rect">
            <a:avLst/>
          </a:prstGeom>
        </p:spPr>
      </p:pic>
      <p:sp>
        <p:nvSpPr>
          <p:cNvPr id="3" name="Rechteck 2"/>
          <p:cNvSpPr/>
          <p:nvPr/>
        </p:nvSpPr>
        <p:spPr>
          <a:xfrm>
            <a:off x="-89271" y="-1244656"/>
            <a:ext cx="12281271" cy="8188382"/>
          </a:xfrm>
          <a:prstGeom prst="rect">
            <a:avLst/>
          </a:prstGeom>
          <a:solidFill>
            <a:srgbClr val="212121">
              <a:alpha val="8705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u="sng" dirty="0"/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0579" y="-76200"/>
            <a:ext cx="5093626" cy="7134225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2784" y="5147063"/>
            <a:ext cx="983341" cy="609758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3518" y="5192221"/>
            <a:ext cx="961932" cy="556116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4550" y="3362325"/>
            <a:ext cx="1117602" cy="628651"/>
          </a:xfrm>
          <a:prstGeom prst="rect">
            <a:avLst/>
          </a:prstGeom>
        </p:spPr>
      </p:pic>
      <p:pic>
        <p:nvPicPr>
          <p:cNvPr id="15" name="Grafik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3825" y="1395610"/>
            <a:ext cx="1300650" cy="731476"/>
          </a:xfrm>
          <a:prstGeom prst="rect">
            <a:avLst/>
          </a:prstGeom>
        </p:spPr>
      </p:pic>
      <p:pic>
        <p:nvPicPr>
          <p:cNvPr id="16" name="Grafik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0264" y="3726235"/>
            <a:ext cx="1143419" cy="626690"/>
          </a:xfrm>
          <a:prstGeom prst="rect">
            <a:avLst/>
          </a:prstGeom>
        </p:spPr>
      </p:pic>
      <p:pic>
        <p:nvPicPr>
          <p:cNvPr id="18" name="Grafik 1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2375" y="2504253"/>
            <a:ext cx="828460" cy="557213"/>
          </a:xfrm>
          <a:prstGeom prst="rect">
            <a:avLst/>
          </a:prstGeom>
        </p:spPr>
      </p:pic>
      <p:pic>
        <p:nvPicPr>
          <p:cNvPr id="19" name="Grafik 1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8532" y="2490997"/>
            <a:ext cx="1249546" cy="702620"/>
          </a:xfrm>
          <a:prstGeom prst="rect">
            <a:avLst/>
          </a:prstGeom>
        </p:spPr>
      </p:pic>
      <p:pic>
        <p:nvPicPr>
          <p:cNvPr id="21" name="Grafik 2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3044" y="1341575"/>
            <a:ext cx="597402" cy="487225"/>
          </a:xfrm>
          <a:prstGeom prst="rect">
            <a:avLst/>
          </a:prstGeom>
        </p:spPr>
      </p:pic>
      <p:pic>
        <p:nvPicPr>
          <p:cNvPr id="22" name="Grafik 2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8027" y="1968841"/>
            <a:ext cx="1305616" cy="735497"/>
          </a:xfrm>
          <a:prstGeom prst="rect">
            <a:avLst/>
          </a:prstGeom>
        </p:spPr>
      </p:pic>
      <p:pic>
        <p:nvPicPr>
          <p:cNvPr id="23" name="Grafik 2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158" y="920234"/>
            <a:ext cx="677984" cy="587586"/>
          </a:xfrm>
          <a:prstGeom prst="rect">
            <a:avLst/>
          </a:prstGeom>
        </p:spPr>
      </p:pic>
      <p:pic>
        <p:nvPicPr>
          <p:cNvPr id="24" name="Grafik 23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4896" y="1934270"/>
            <a:ext cx="1395550" cy="785495"/>
          </a:xfrm>
          <a:prstGeom prst="rect">
            <a:avLst/>
          </a:prstGeom>
        </p:spPr>
      </p:pic>
      <p:pic>
        <p:nvPicPr>
          <p:cNvPr id="25" name="Grafik 24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6436" y="4564319"/>
            <a:ext cx="1036562" cy="582744"/>
          </a:xfrm>
          <a:prstGeom prst="rect">
            <a:avLst/>
          </a:prstGeom>
        </p:spPr>
      </p:pic>
      <p:pic>
        <p:nvPicPr>
          <p:cNvPr id="26" name="Grafik 25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9387" y="409575"/>
            <a:ext cx="756009" cy="501651"/>
          </a:xfrm>
          <a:prstGeom prst="rect">
            <a:avLst/>
          </a:prstGeom>
        </p:spPr>
      </p:pic>
      <p:sp>
        <p:nvSpPr>
          <p:cNvPr id="31" name="Rechteck 30"/>
          <p:cNvSpPr/>
          <p:nvPr/>
        </p:nvSpPr>
        <p:spPr>
          <a:xfrm>
            <a:off x="-89271" y="-1311332"/>
            <a:ext cx="12335245" cy="8188382"/>
          </a:xfrm>
          <a:prstGeom prst="rect">
            <a:avLst/>
          </a:prstGeom>
          <a:solidFill>
            <a:srgbClr val="212121">
              <a:alpha val="8705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8" name="Textfeld 27"/>
          <p:cNvSpPr txBox="1"/>
          <p:nvPr/>
        </p:nvSpPr>
        <p:spPr>
          <a:xfrm>
            <a:off x="598301" y="674756"/>
            <a:ext cx="10960100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de-DE" sz="2400" b="1" cap="all" dirty="0" smtClean="0">
                <a:solidFill>
                  <a:schemeClr val="bg1"/>
                </a:solidFill>
              </a:rPr>
              <a:t>Schultheater der Länder</a:t>
            </a:r>
          </a:p>
          <a:p>
            <a:pPr fontAlgn="base"/>
            <a:endParaRPr lang="de-DE" sz="2400" b="1" cap="all" dirty="0">
              <a:solidFill>
                <a:schemeClr val="bg1"/>
              </a:solidFill>
            </a:endParaRP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de-DE" sz="2400" dirty="0" smtClean="0">
                <a:solidFill>
                  <a:schemeClr val="bg1"/>
                </a:solidFill>
              </a:rPr>
              <a:t>Bildung ist Sache der Länder. Der BVTS kümmert sich um das bundesweit ausgeschriebene Festival </a:t>
            </a:r>
            <a:r>
              <a:rPr lang="de-DE" sz="2400" i="1" dirty="0" smtClean="0">
                <a:solidFill>
                  <a:schemeClr val="bg1"/>
                </a:solidFill>
              </a:rPr>
              <a:t>Schultheater der Länder</a:t>
            </a:r>
            <a:r>
              <a:rPr lang="de-DE" sz="2400" dirty="0" smtClean="0">
                <a:solidFill>
                  <a:schemeClr val="bg1"/>
                </a:solidFill>
              </a:rPr>
              <a:t>.</a:t>
            </a:r>
          </a:p>
          <a:p>
            <a:pPr marL="342900" indent="-342900" fontAlgn="base">
              <a:buFont typeface="Arial" panose="020B0604020202020204" pitchFamily="34" charset="0"/>
              <a:buChar char="•"/>
            </a:pPr>
            <a:endParaRPr lang="de-DE" sz="2400" dirty="0">
              <a:solidFill>
                <a:schemeClr val="bg1"/>
              </a:solidFill>
            </a:endParaRP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de-DE" sz="2400" dirty="0" smtClean="0">
                <a:solidFill>
                  <a:schemeClr val="bg1"/>
                </a:solidFill>
              </a:rPr>
              <a:t>Das </a:t>
            </a:r>
            <a:r>
              <a:rPr lang="de-DE" sz="2400" i="1" dirty="0" smtClean="0">
                <a:solidFill>
                  <a:schemeClr val="bg1"/>
                </a:solidFill>
              </a:rPr>
              <a:t>Schultheater der Länder</a:t>
            </a:r>
            <a:r>
              <a:rPr lang="de-DE" sz="2400" dirty="0" smtClean="0">
                <a:solidFill>
                  <a:schemeClr val="bg1"/>
                </a:solidFill>
              </a:rPr>
              <a:t> wird abwechselnd von jeweils einem Landesverband, einer Landesregierung und einer gastgebenden Stadt dort ausgerichtet. </a:t>
            </a:r>
          </a:p>
          <a:p>
            <a:pPr marL="342900" indent="-342900" fontAlgn="base">
              <a:buFont typeface="Arial" panose="020B0604020202020204" pitchFamily="34" charset="0"/>
              <a:buChar char="•"/>
            </a:pPr>
            <a:endParaRPr lang="de-DE" sz="2400" dirty="0">
              <a:solidFill>
                <a:schemeClr val="bg1"/>
              </a:solidFill>
            </a:endParaRP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de-DE" sz="2400" dirty="0" smtClean="0">
                <a:solidFill>
                  <a:schemeClr val="bg1"/>
                </a:solidFill>
              </a:rPr>
              <a:t>Im vergangenen Jahr stellte die Konferenz der Kultusminister*innen die Finanzierung sicher. </a:t>
            </a:r>
            <a:endParaRPr lang="de-DE" sz="2400" dirty="0">
              <a:solidFill>
                <a:schemeClr val="bg1"/>
              </a:solidFill>
            </a:endParaRPr>
          </a:p>
          <a:p>
            <a:pPr marL="342900" indent="-342900" fontAlgn="base">
              <a:buFont typeface="Arial" panose="020B0604020202020204" pitchFamily="34" charset="0"/>
              <a:buChar char="•"/>
            </a:pPr>
            <a:endParaRPr lang="de-DE" sz="2400" dirty="0" smtClean="0">
              <a:solidFill>
                <a:schemeClr val="bg1"/>
              </a:solidFill>
            </a:endParaRP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de-DE" sz="2400" dirty="0" smtClean="0">
                <a:solidFill>
                  <a:schemeClr val="bg1"/>
                </a:solidFill>
              </a:rPr>
              <a:t>2022 findet kein Schultheater der Länder statt, doch ab 2023 soll es das Festival wieder jedes Jahr geben.</a:t>
            </a:r>
          </a:p>
          <a:p>
            <a:pPr marL="342900" indent="-342900" fontAlgn="base">
              <a:buFont typeface="Arial" panose="020B0604020202020204" pitchFamily="34" charset="0"/>
              <a:buChar char="•"/>
            </a:pPr>
            <a:endParaRPr lang="de-DE" sz="2400" dirty="0">
              <a:solidFill>
                <a:schemeClr val="bg1"/>
              </a:solidFill>
            </a:endParaRPr>
          </a:p>
          <a:p>
            <a:pPr marL="342900" indent="-342900" fontAlgn="base">
              <a:buFont typeface="Arial" panose="020B0604020202020204" pitchFamily="34" charset="0"/>
              <a:buChar char="•"/>
            </a:pPr>
            <a:endParaRPr lang="de-DE" sz="2400" dirty="0">
              <a:solidFill>
                <a:schemeClr val="bg1"/>
              </a:solidFill>
            </a:endParaRPr>
          </a:p>
          <a:p>
            <a:pPr fontAlgn="base"/>
            <a:endParaRPr lang="de-DE" sz="2400" b="1" cap="all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0379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70000"/>
            <a:ext cx="12192000" cy="8128000"/>
          </a:xfrm>
          <a:prstGeom prst="rect">
            <a:avLst/>
          </a:prstGeom>
        </p:spPr>
      </p:pic>
      <p:sp>
        <p:nvSpPr>
          <p:cNvPr id="3" name="Rechteck 2"/>
          <p:cNvSpPr/>
          <p:nvPr/>
        </p:nvSpPr>
        <p:spPr>
          <a:xfrm>
            <a:off x="0" y="-439861"/>
            <a:ext cx="12281272" cy="7297861"/>
          </a:xfrm>
          <a:prstGeom prst="rect">
            <a:avLst/>
          </a:prstGeom>
          <a:solidFill>
            <a:srgbClr val="212121">
              <a:alpha val="8705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5" name="Textfeld 4"/>
          <p:cNvSpPr txBox="1"/>
          <p:nvPr/>
        </p:nvSpPr>
        <p:spPr>
          <a:xfrm>
            <a:off x="615950" y="1779014"/>
            <a:ext cx="10960100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/>
            <a:endParaRPr lang="de-DE" sz="3600" b="1" cap="all" dirty="0" smtClean="0">
              <a:solidFill>
                <a:schemeClr val="bg1"/>
              </a:solidFill>
            </a:endParaRPr>
          </a:p>
          <a:p>
            <a:pPr algn="ctr" fontAlgn="base"/>
            <a:r>
              <a:rPr lang="de-DE" sz="3600" b="1" cap="all" dirty="0" smtClean="0">
                <a:solidFill>
                  <a:schemeClr val="bg1"/>
                </a:solidFill>
              </a:rPr>
              <a:t>Angebot für </a:t>
            </a:r>
            <a:r>
              <a:rPr lang="de-DE" sz="3600" b="1" cap="all" dirty="0" smtClean="0">
                <a:solidFill>
                  <a:schemeClr val="bg1"/>
                </a:solidFill>
              </a:rPr>
              <a:t>Schultheater- </a:t>
            </a:r>
          </a:p>
          <a:p>
            <a:pPr algn="ctr" fontAlgn="base"/>
            <a:r>
              <a:rPr lang="de-DE" sz="3600" b="1" cap="all" dirty="0" smtClean="0">
                <a:solidFill>
                  <a:schemeClr val="bg1"/>
                </a:solidFill>
              </a:rPr>
              <a:t>und -Filmgruppen</a:t>
            </a:r>
            <a:r>
              <a:rPr lang="de-DE" sz="3600" b="1" cap="all" dirty="0" smtClean="0">
                <a:solidFill>
                  <a:schemeClr val="bg1"/>
                </a:solidFill>
              </a:rPr>
              <a:t>:</a:t>
            </a:r>
          </a:p>
          <a:p>
            <a:pPr algn="ctr" fontAlgn="base"/>
            <a:endParaRPr lang="de-DE" sz="3600" b="1" cap="all" dirty="0">
              <a:solidFill>
                <a:schemeClr val="bg1"/>
              </a:solidFill>
            </a:endParaRPr>
          </a:p>
          <a:p>
            <a:pPr algn="ctr" fontAlgn="base"/>
            <a:r>
              <a:rPr lang="de-DE" sz="4400" b="1" cap="all" dirty="0" smtClean="0">
                <a:solidFill>
                  <a:schemeClr val="bg1"/>
                </a:solidFill>
              </a:rPr>
              <a:t>SPIEL-Platz 22</a:t>
            </a:r>
            <a:endParaRPr lang="de-DE" sz="4800" b="1" cap="all" dirty="0" smtClean="0">
              <a:solidFill>
                <a:schemeClr val="bg1"/>
              </a:solidFill>
            </a:endParaRPr>
          </a:p>
          <a:p>
            <a:pPr algn="ctr" fontAlgn="base"/>
            <a:endParaRPr lang="de-DE" sz="2400" b="1" cap="all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1851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FE1F858-2A30-4F73-962A-B70A9326A7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248" y="1123837"/>
            <a:ext cx="4998963" cy="1255469"/>
          </a:xfrm>
        </p:spPr>
        <p:txBody>
          <a:bodyPr rtlCol="0">
            <a:normAutofit/>
          </a:bodyPr>
          <a:lstStyle/>
          <a:p>
            <a:pPr rtl="0"/>
            <a:r>
              <a:rPr lang="de-DE" dirty="0"/>
              <a:t>Säulen des Erfolgs</a:t>
            </a:r>
          </a:p>
        </p:txBody>
      </p:sp>
      <p:graphicFrame>
        <p:nvGraphicFramePr>
          <p:cNvPr id="4" name="Inhaltsplatzhalter 3" descr="SmartArt">
            <a:extLst>
              <a:ext uri="{FF2B5EF4-FFF2-40B4-BE49-F238E27FC236}">
                <a16:creationId xmlns:a16="http://schemas.microsoft.com/office/drawing/2014/main" id="{DFE8205B-4C0D-4F7E-A9F7-22AEE49E8EC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65032499"/>
              </p:ext>
            </p:extLst>
          </p:nvPr>
        </p:nvGraphicFramePr>
        <p:xfrm>
          <a:off x="289249" y="2510395"/>
          <a:ext cx="4998962" cy="32745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6" name="Bild 5" descr="Frau in ihrem Büro, die Pläne betrachtet">
            <a:extLst>
              <a:ext uri="{FF2B5EF4-FFF2-40B4-BE49-F238E27FC236}">
                <a16:creationId xmlns:a16="http://schemas.microsoft.com/office/drawing/2014/main" id="{6F523839-0F2B-44C9-82BE-A2C19B244510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1944" r="2462"/>
          <a:stretch/>
        </p:blipFill>
        <p:spPr>
          <a:xfrm>
            <a:off x="6083162" y="759254"/>
            <a:ext cx="5238340" cy="5330650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6541"/>
            <a:ext cx="12192000" cy="7352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896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FE1F858-2A30-4F73-962A-B70A9326A7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248" y="1123837"/>
            <a:ext cx="4998963" cy="1255469"/>
          </a:xfrm>
        </p:spPr>
        <p:txBody>
          <a:bodyPr rtlCol="0">
            <a:normAutofit/>
          </a:bodyPr>
          <a:lstStyle/>
          <a:p>
            <a:pPr rtl="0"/>
            <a:r>
              <a:rPr lang="de-DE" dirty="0"/>
              <a:t>Säulen des Erfolgs</a:t>
            </a:r>
          </a:p>
        </p:txBody>
      </p:sp>
      <p:graphicFrame>
        <p:nvGraphicFramePr>
          <p:cNvPr id="4" name="Inhaltsplatzhalter 3" descr="SmartArt">
            <a:extLst>
              <a:ext uri="{FF2B5EF4-FFF2-40B4-BE49-F238E27FC236}">
                <a16:creationId xmlns:a16="http://schemas.microsoft.com/office/drawing/2014/main" id="{DFE8205B-4C0D-4F7E-A9F7-22AEE49E8EC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65032499"/>
              </p:ext>
            </p:extLst>
          </p:nvPr>
        </p:nvGraphicFramePr>
        <p:xfrm>
          <a:off x="289249" y="2510395"/>
          <a:ext cx="4998962" cy="32745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6" name="Bild 5" descr="Frau in ihrem Büro, die Pläne betrachtet">
            <a:extLst>
              <a:ext uri="{FF2B5EF4-FFF2-40B4-BE49-F238E27FC236}">
                <a16:creationId xmlns:a16="http://schemas.microsoft.com/office/drawing/2014/main" id="{6F523839-0F2B-44C9-82BE-A2C19B244510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1944" r="2462"/>
          <a:stretch/>
        </p:blipFill>
        <p:spPr>
          <a:xfrm>
            <a:off x="6083162" y="759254"/>
            <a:ext cx="5238340" cy="5330650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6541"/>
            <a:ext cx="12192000" cy="7352051"/>
          </a:xfrm>
          <a:prstGeom prst="rect">
            <a:avLst/>
          </a:prstGeom>
        </p:spPr>
      </p:pic>
      <p:sp>
        <p:nvSpPr>
          <p:cNvPr id="7" name="Rechteck 6"/>
          <p:cNvSpPr/>
          <p:nvPr/>
        </p:nvSpPr>
        <p:spPr>
          <a:xfrm>
            <a:off x="0" y="-72351"/>
            <a:ext cx="12281272" cy="7297861"/>
          </a:xfrm>
          <a:prstGeom prst="rect">
            <a:avLst/>
          </a:prstGeom>
          <a:solidFill>
            <a:srgbClr val="212121">
              <a:alpha val="8705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0985" y="308965"/>
            <a:ext cx="8762699" cy="6220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2964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FE1F858-2A30-4F73-962A-B70A9326A7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248" y="1123837"/>
            <a:ext cx="4998963" cy="1255469"/>
          </a:xfrm>
        </p:spPr>
        <p:txBody>
          <a:bodyPr rtlCol="0">
            <a:normAutofit/>
          </a:bodyPr>
          <a:lstStyle/>
          <a:p>
            <a:pPr rtl="0"/>
            <a:r>
              <a:rPr lang="de-DE" dirty="0"/>
              <a:t>Säulen des Erfolgs</a:t>
            </a:r>
          </a:p>
        </p:txBody>
      </p:sp>
      <p:graphicFrame>
        <p:nvGraphicFramePr>
          <p:cNvPr id="4" name="Inhaltsplatzhalter 3" descr="SmartArt">
            <a:extLst>
              <a:ext uri="{FF2B5EF4-FFF2-40B4-BE49-F238E27FC236}">
                <a16:creationId xmlns:a16="http://schemas.microsoft.com/office/drawing/2014/main" id="{DFE8205B-4C0D-4F7E-A9F7-22AEE49E8EC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65032499"/>
              </p:ext>
            </p:extLst>
          </p:nvPr>
        </p:nvGraphicFramePr>
        <p:xfrm>
          <a:off x="289249" y="2510395"/>
          <a:ext cx="4998962" cy="32745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6" name="Bild 5" descr="Frau in ihrem Büro, die Pläne betrachtet">
            <a:extLst>
              <a:ext uri="{FF2B5EF4-FFF2-40B4-BE49-F238E27FC236}">
                <a16:creationId xmlns:a16="http://schemas.microsoft.com/office/drawing/2014/main" id="{6F523839-0F2B-44C9-82BE-A2C19B244510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1944" r="2462"/>
          <a:stretch/>
        </p:blipFill>
        <p:spPr>
          <a:xfrm>
            <a:off x="6083162" y="759254"/>
            <a:ext cx="5238340" cy="5330650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6541"/>
            <a:ext cx="12192000" cy="7352051"/>
          </a:xfrm>
          <a:prstGeom prst="rect">
            <a:avLst/>
          </a:prstGeom>
        </p:spPr>
      </p:pic>
      <p:sp>
        <p:nvSpPr>
          <p:cNvPr id="7" name="Rechteck 6"/>
          <p:cNvSpPr/>
          <p:nvPr/>
        </p:nvSpPr>
        <p:spPr>
          <a:xfrm>
            <a:off x="0" y="-72351"/>
            <a:ext cx="12281272" cy="7297861"/>
          </a:xfrm>
          <a:prstGeom prst="rect">
            <a:avLst/>
          </a:prstGeom>
          <a:solidFill>
            <a:srgbClr val="212121">
              <a:alpha val="8705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8372" y="315046"/>
            <a:ext cx="8769580" cy="6219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315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FE1F858-2A30-4F73-962A-B70A9326A7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248" y="1123837"/>
            <a:ext cx="4998963" cy="1255469"/>
          </a:xfrm>
        </p:spPr>
        <p:txBody>
          <a:bodyPr rtlCol="0">
            <a:normAutofit/>
          </a:bodyPr>
          <a:lstStyle/>
          <a:p>
            <a:pPr rtl="0"/>
            <a:r>
              <a:rPr lang="de-DE" dirty="0"/>
              <a:t>Säulen des Erfolgs</a:t>
            </a:r>
          </a:p>
        </p:txBody>
      </p:sp>
      <p:graphicFrame>
        <p:nvGraphicFramePr>
          <p:cNvPr id="4" name="Inhaltsplatzhalter 3" descr="SmartArt">
            <a:extLst>
              <a:ext uri="{FF2B5EF4-FFF2-40B4-BE49-F238E27FC236}">
                <a16:creationId xmlns:a16="http://schemas.microsoft.com/office/drawing/2014/main" id="{DFE8205B-4C0D-4F7E-A9F7-22AEE49E8EC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65032499"/>
              </p:ext>
            </p:extLst>
          </p:nvPr>
        </p:nvGraphicFramePr>
        <p:xfrm>
          <a:off x="289249" y="2510395"/>
          <a:ext cx="4998962" cy="32745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6" name="Bild 5" descr="Frau in ihrem Büro, die Pläne betrachtet">
            <a:extLst>
              <a:ext uri="{FF2B5EF4-FFF2-40B4-BE49-F238E27FC236}">
                <a16:creationId xmlns:a16="http://schemas.microsoft.com/office/drawing/2014/main" id="{6F523839-0F2B-44C9-82BE-A2C19B244510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1944" r="2462"/>
          <a:stretch/>
        </p:blipFill>
        <p:spPr>
          <a:xfrm>
            <a:off x="6083162" y="759254"/>
            <a:ext cx="5238340" cy="5330650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6541"/>
            <a:ext cx="12192000" cy="7352051"/>
          </a:xfrm>
          <a:prstGeom prst="rect">
            <a:avLst/>
          </a:prstGeom>
        </p:spPr>
      </p:pic>
      <p:sp>
        <p:nvSpPr>
          <p:cNvPr id="7" name="Rechteck 6"/>
          <p:cNvSpPr/>
          <p:nvPr/>
        </p:nvSpPr>
        <p:spPr>
          <a:xfrm>
            <a:off x="0" y="-72351"/>
            <a:ext cx="12281272" cy="7297861"/>
          </a:xfrm>
          <a:prstGeom prst="rect">
            <a:avLst/>
          </a:prstGeom>
          <a:solidFill>
            <a:srgbClr val="212121">
              <a:alpha val="8705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8" name="Textfeld 7"/>
          <p:cNvSpPr txBox="1"/>
          <p:nvPr/>
        </p:nvSpPr>
        <p:spPr>
          <a:xfrm>
            <a:off x="660586" y="408203"/>
            <a:ext cx="10960100" cy="7478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de-DE" sz="2400" b="1" cap="all" dirty="0" smtClean="0">
                <a:solidFill>
                  <a:schemeClr val="bg1"/>
                </a:solidFill>
              </a:rPr>
              <a:t>Spiel-platz 22 – ein neues Festival-Format</a:t>
            </a:r>
          </a:p>
          <a:p>
            <a:pPr fontAlgn="base"/>
            <a:endParaRPr lang="de-DE" sz="2400" b="1" cap="all" dirty="0" smtClean="0">
              <a:solidFill>
                <a:schemeClr val="bg1"/>
              </a:solidFill>
            </a:endParaRPr>
          </a:p>
          <a:p>
            <a:pPr fontAlgn="base"/>
            <a:r>
              <a:rPr lang="de-DE" sz="2400" dirty="0" smtClean="0">
                <a:solidFill>
                  <a:schemeClr val="bg1"/>
                </a:solidFill>
              </a:rPr>
              <a:t>Die teilnehmenden Gruppen entwickeln vor Ort experimentelle Formen des Theaters und Films. Sie werden unterstützt durch Kurz-Workshops und Coaches.</a:t>
            </a:r>
            <a:endParaRPr lang="de-DE" sz="2400" b="1" cap="all" dirty="0">
              <a:solidFill>
                <a:schemeClr val="bg1"/>
              </a:solidFill>
            </a:endParaRPr>
          </a:p>
          <a:p>
            <a:pPr fontAlgn="base"/>
            <a:r>
              <a:rPr lang="de-DE" sz="2400" b="1" cap="all" dirty="0" smtClean="0">
                <a:solidFill>
                  <a:schemeClr val="bg1"/>
                </a:solidFill>
              </a:rPr>
              <a:t> </a:t>
            </a:r>
          </a:p>
          <a:p>
            <a:pPr fontAlgn="base"/>
            <a:r>
              <a:rPr lang="de-DE" sz="2400" b="1" cap="all" dirty="0" smtClean="0">
                <a:solidFill>
                  <a:schemeClr val="bg1"/>
                </a:solidFill>
              </a:rPr>
              <a:t>Ablauf:</a:t>
            </a:r>
          </a:p>
          <a:p>
            <a:pPr fontAlgn="base"/>
            <a:endParaRPr lang="de-DE" sz="2400" b="1" cap="all" dirty="0">
              <a:solidFill>
                <a:schemeClr val="bg1"/>
              </a:solidFill>
            </a:endParaRP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de-DE" sz="2400" dirty="0" smtClean="0">
                <a:solidFill>
                  <a:schemeClr val="bg1"/>
                </a:solidFill>
              </a:rPr>
              <a:t>Gruppen bewerben sich zur Teilnahme. Ihr Bewerbungsvideo zeigt, warum sie an dem Festival teilnehmen möchten.</a:t>
            </a:r>
          </a:p>
          <a:p>
            <a:pPr marL="342900" indent="-342900" fontAlgn="base">
              <a:buFont typeface="Arial" panose="020B0604020202020204" pitchFamily="34" charset="0"/>
              <a:buChar char="•"/>
            </a:pPr>
            <a:endParaRPr lang="de-DE" sz="2400" dirty="0">
              <a:solidFill>
                <a:schemeClr val="bg1"/>
              </a:solidFill>
            </a:endParaRP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de-DE" sz="2400" dirty="0" smtClean="0">
                <a:solidFill>
                  <a:schemeClr val="bg1"/>
                </a:solidFill>
              </a:rPr>
              <a:t>Die Teilnehmer erhalten Input durch eine Reihe von kompakten Workshops.</a:t>
            </a:r>
          </a:p>
          <a:p>
            <a:pPr marL="342900" indent="-342900" fontAlgn="base">
              <a:buFont typeface="Arial" panose="020B0604020202020204" pitchFamily="34" charset="0"/>
              <a:buChar char="•"/>
            </a:pPr>
            <a:endParaRPr lang="de-DE" sz="2400" dirty="0" smtClean="0">
              <a:solidFill>
                <a:schemeClr val="bg1"/>
              </a:solidFill>
            </a:endParaRP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de-DE" sz="2400" dirty="0" smtClean="0">
                <a:solidFill>
                  <a:schemeClr val="bg1"/>
                </a:solidFill>
              </a:rPr>
              <a:t>Die Gruppen entwickeln ihre experimentellen Beiträge. Dabei sollen Sound, Licht, Objekte und außergewöhnliche Orte eine Rolle spielen. </a:t>
            </a:r>
          </a:p>
          <a:p>
            <a:pPr marL="342900" indent="-342900" fontAlgn="base">
              <a:buFont typeface="Arial" panose="020B0604020202020204" pitchFamily="34" charset="0"/>
              <a:buChar char="•"/>
            </a:pPr>
            <a:endParaRPr lang="de-DE" sz="2400" dirty="0">
              <a:solidFill>
                <a:schemeClr val="bg1"/>
              </a:solidFill>
            </a:endParaRP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de-DE" sz="2400" dirty="0" smtClean="0">
                <a:solidFill>
                  <a:schemeClr val="bg1"/>
                </a:solidFill>
              </a:rPr>
              <a:t>Die Gruppen präsentieren ihr Ergebnis im Plenum der Teilnehmenden. </a:t>
            </a:r>
            <a:endParaRPr lang="de-DE" sz="2400" dirty="0">
              <a:solidFill>
                <a:schemeClr val="bg1"/>
              </a:solidFill>
            </a:endParaRPr>
          </a:p>
          <a:p>
            <a:pPr marL="342900" indent="-342900" fontAlgn="base">
              <a:buFont typeface="Arial" panose="020B0604020202020204" pitchFamily="34" charset="0"/>
              <a:buChar char="•"/>
            </a:pPr>
            <a:endParaRPr lang="de-DE" sz="2400" dirty="0" smtClean="0">
              <a:solidFill>
                <a:schemeClr val="bg1"/>
              </a:solidFill>
            </a:endParaRPr>
          </a:p>
          <a:p>
            <a:pPr fontAlgn="base"/>
            <a:endParaRPr lang="de-DE" sz="2400" dirty="0" smtClean="0">
              <a:solidFill>
                <a:schemeClr val="bg1"/>
              </a:solidFill>
            </a:endParaRPr>
          </a:p>
          <a:p>
            <a:pPr fontAlgn="base"/>
            <a:endParaRPr lang="de-DE" sz="2400" dirty="0" smtClean="0">
              <a:solidFill>
                <a:schemeClr val="bg1"/>
              </a:solidFill>
            </a:endParaRPr>
          </a:p>
          <a:p>
            <a:pPr fontAlgn="base"/>
            <a:endParaRPr lang="de-DE" sz="2400" b="1" cap="all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5080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70000"/>
            <a:ext cx="12192000" cy="8128000"/>
          </a:xfrm>
          <a:prstGeom prst="rect">
            <a:avLst/>
          </a:prstGeom>
        </p:spPr>
      </p:pic>
      <p:sp>
        <p:nvSpPr>
          <p:cNvPr id="3" name="Rechteck 2"/>
          <p:cNvSpPr/>
          <p:nvPr/>
        </p:nvSpPr>
        <p:spPr>
          <a:xfrm>
            <a:off x="0" y="-439861"/>
            <a:ext cx="12281272" cy="7297861"/>
          </a:xfrm>
          <a:prstGeom prst="rect">
            <a:avLst/>
          </a:prstGeom>
          <a:solidFill>
            <a:srgbClr val="212121">
              <a:alpha val="8705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6" name="Textfeld 5"/>
          <p:cNvSpPr txBox="1"/>
          <p:nvPr/>
        </p:nvSpPr>
        <p:spPr>
          <a:xfrm>
            <a:off x="752865" y="2220225"/>
            <a:ext cx="109601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de-DE" sz="2400" b="1" cap="all" dirty="0" smtClean="0">
                <a:solidFill>
                  <a:schemeClr val="bg1"/>
                </a:solidFill>
              </a:rPr>
              <a:t>Weitere </a:t>
            </a:r>
            <a:r>
              <a:rPr lang="de-DE" sz="2400" b="1" cap="all" dirty="0" err="1" smtClean="0">
                <a:solidFill>
                  <a:schemeClr val="bg1"/>
                </a:solidFill>
              </a:rPr>
              <a:t>festivals</a:t>
            </a:r>
            <a:endParaRPr lang="de-DE" sz="2400" b="1" cap="all" dirty="0" smtClean="0">
              <a:solidFill>
                <a:schemeClr val="bg1"/>
              </a:solidFill>
            </a:endParaRPr>
          </a:p>
          <a:p>
            <a:pPr fontAlgn="base"/>
            <a:endParaRPr lang="de-DE" sz="2400" b="1" cap="all" dirty="0" smtClean="0">
              <a:solidFill>
                <a:schemeClr val="bg1"/>
              </a:solidFill>
            </a:endParaRPr>
          </a:p>
          <a:p>
            <a:pPr fontAlgn="base"/>
            <a:r>
              <a:rPr lang="de-DE" sz="2400" dirty="0" smtClean="0">
                <a:solidFill>
                  <a:schemeClr val="bg1"/>
                </a:solidFill>
              </a:rPr>
              <a:t>Die </a:t>
            </a:r>
            <a:r>
              <a:rPr lang="de-DE" sz="2400" dirty="0" smtClean="0">
                <a:solidFill>
                  <a:schemeClr val="bg1"/>
                </a:solidFill>
              </a:rPr>
              <a:t>Theaterverbände für die einzelnen Schularten veranstalten jeweils eigene Theaterfestivals.</a:t>
            </a:r>
          </a:p>
          <a:p>
            <a:pPr fontAlgn="base"/>
            <a:endParaRPr lang="de-DE" sz="2400" b="1" cap="all" dirty="0">
              <a:solidFill>
                <a:schemeClr val="bg1"/>
              </a:solidFill>
            </a:endParaRPr>
          </a:p>
          <a:p>
            <a:pPr fontAlgn="base"/>
            <a:r>
              <a:rPr lang="de-DE" sz="2400" dirty="0" smtClean="0">
                <a:solidFill>
                  <a:schemeClr val="bg1"/>
                </a:solidFill>
              </a:rPr>
              <a:t>Drehort Schule e.V.  veranstaltet jährlich die Bayerischen Schulfilmtage.</a:t>
            </a:r>
            <a:endParaRPr lang="de-DE" sz="240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7527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6" name="Inhaltsplatzhalt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300176" cy="8200117"/>
          </a:xfrm>
        </p:spPr>
      </p:pic>
    </p:spTree>
    <p:extLst>
      <p:ext uri="{BB962C8B-B14F-4D97-AF65-F5344CB8AC3E}">
        <p14:creationId xmlns:p14="http://schemas.microsoft.com/office/powerpoint/2010/main" val="3535224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alpha val="4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 4">
            <a:extLst>
              <a:ext uri="{FF2B5EF4-FFF2-40B4-BE49-F238E27FC236}">
                <a16:creationId xmlns:a16="http://schemas.microsoft.com/office/drawing/2014/main" id="{DC582F7A-0108-4267-A3E3-CA43CDA209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5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27327" cy="6925113"/>
          </a:xfrm>
          <a:prstGeom prst="rect">
            <a:avLst/>
          </a:prstGeom>
        </p:spPr>
      </p:pic>
      <p:sp>
        <p:nvSpPr>
          <p:cNvPr id="13" name="Titel 1">
            <a:extLst>
              <a:ext uri="{FF2B5EF4-FFF2-40B4-BE49-F238E27FC236}">
                <a16:creationId xmlns:a16="http://schemas.microsoft.com/office/drawing/2014/main" id="{7D6CA50C-1A88-4B3F-A34F-FE199F4205A2}"/>
              </a:ext>
            </a:extLst>
          </p:cNvPr>
          <p:cNvSpPr txBox="1">
            <a:spLocks/>
          </p:cNvSpPr>
          <p:nvPr/>
        </p:nvSpPr>
        <p:spPr>
          <a:xfrm>
            <a:off x="337828" y="163649"/>
            <a:ext cx="9750493" cy="7654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-6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de-DE" sz="3200" dirty="0" smtClean="0"/>
              <a:t>Das bayerische Schulsystem</a:t>
            </a:r>
            <a:endParaRPr lang="de-DE" sz="3200" dirty="0"/>
          </a:p>
        </p:txBody>
      </p:sp>
      <p:graphicFrame>
        <p:nvGraphicFramePr>
          <p:cNvPr id="3" name="Tabel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7361576"/>
              </p:ext>
            </p:extLst>
          </p:nvPr>
        </p:nvGraphicFramePr>
        <p:xfrm>
          <a:off x="382519" y="1140732"/>
          <a:ext cx="11371331" cy="5191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27206">
                  <a:extLst>
                    <a:ext uri="{9D8B030D-6E8A-4147-A177-3AD203B41FA5}">
                      <a16:colId xmlns:a16="http://schemas.microsoft.com/office/drawing/2014/main" val="1224596516"/>
                    </a:ext>
                  </a:extLst>
                </a:gridCol>
                <a:gridCol w="1400175">
                  <a:extLst>
                    <a:ext uri="{9D8B030D-6E8A-4147-A177-3AD203B41FA5}">
                      <a16:colId xmlns:a16="http://schemas.microsoft.com/office/drawing/2014/main" val="2021464396"/>
                    </a:ext>
                  </a:extLst>
                </a:gridCol>
                <a:gridCol w="2914650">
                  <a:extLst>
                    <a:ext uri="{9D8B030D-6E8A-4147-A177-3AD203B41FA5}">
                      <a16:colId xmlns:a16="http://schemas.microsoft.com/office/drawing/2014/main" val="1368763254"/>
                    </a:ext>
                  </a:extLst>
                </a:gridCol>
                <a:gridCol w="2914650">
                  <a:extLst>
                    <a:ext uri="{9D8B030D-6E8A-4147-A177-3AD203B41FA5}">
                      <a16:colId xmlns:a16="http://schemas.microsoft.com/office/drawing/2014/main" val="3360377786"/>
                    </a:ext>
                  </a:extLst>
                </a:gridCol>
                <a:gridCol w="2914650">
                  <a:extLst>
                    <a:ext uri="{9D8B030D-6E8A-4147-A177-3AD203B41FA5}">
                      <a16:colId xmlns:a16="http://schemas.microsoft.com/office/drawing/2014/main" val="9180199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/>
                        <a:t>Schuljahr</a:t>
                      </a:r>
                      <a:endParaRPr lang="de-DE" dirty="0"/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dirty="0"/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/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dirty="0"/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/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917171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>
                          <a:solidFill>
                            <a:schemeClr val="bg1"/>
                          </a:solidFill>
                        </a:rPr>
                        <a:t>13</a:t>
                      </a:r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078402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>
                          <a:solidFill>
                            <a:schemeClr val="bg1"/>
                          </a:solidFill>
                        </a:rPr>
                        <a:t>12</a:t>
                      </a:r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52155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>
                          <a:solidFill>
                            <a:schemeClr val="bg1"/>
                          </a:solidFill>
                        </a:rPr>
                        <a:t>11</a:t>
                      </a:r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23081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>
                          <a:solidFill>
                            <a:schemeClr val="bg1"/>
                          </a:solidFill>
                        </a:rPr>
                        <a:t>10</a:t>
                      </a:r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817860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>
                          <a:solidFill>
                            <a:schemeClr val="bg1"/>
                          </a:solidFill>
                        </a:rPr>
                        <a:t>9</a:t>
                      </a:r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407283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>
                          <a:solidFill>
                            <a:schemeClr val="bg1"/>
                          </a:solidFill>
                        </a:rPr>
                        <a:t>8</a:t>
                      </a:r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dirty="0" smtClean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59574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>
                          <a:solidFill>
                            <a:schemeClr val="bg1"/>
                          </a:solidFill>
                        </a:rPr>
                        <a:t>7</a:t>
                      </a:r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dirty="0" smtClean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81685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>
                          <a:solidFill>
                            <a:schemeClr val="bg1"/>
                          </a:solidFill>
                        </a:rPr>
                        <a:t>6</a:t>
                      </a:r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dirty="0" smtClean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13724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>
                          <a:solidFill>
                            <a:schemeClr val="bg1"/>
                          </a:solidFill>
                        </a:rPr>
                        <a:t>5</a:t>
                      </a:r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dirty="0" smtClean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23193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>
                          <a:solidFill>
                            <a:schemeClr val="bg1"/>
                          </a:solidFill>
                        </a:rPr>
                        <a:t>4</a:t>
                      </a:r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/>
                      <a:endParaRPr lang="de-DE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r>
                        <a:rPr lang="de-DE" dirty="0" smtClean="0">
                          <a:solidFill>
                            <a:schemeClr val="bg1"/>
                          </a:solidFill>
                        </a:rPr>
                        <a:t>Förder-schule</a:t>
                      </a:r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F4E1B0">
                        <a:alpha val="34000"/>
                      </a:srgbClr>
                    </a:solidFill>
                  </a:tcPr>
                </a:tc>
                <a:tc rowSpan="4" gridSpan="3">
                  <a:txBody>
                    <a:bodyPr/>
                    <a:lstStyle/>
                    <a:p>
                      <a:pPr algn="ctr"/>
                      <a:endParaRPr lang="de-DE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endParaRPr lang="de-DE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r>
                        <a:rPr lang="de-DE" dirty="0" smtClean="0">
                          <a:solidFill>
                            <a:schemeClr val="bg1"/>
                          </a:solidFill>
                        </a:rPr>
                        <a:t>Grundschule</a:t>
                      </a:r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7030A0">
                        <a:alpha val="34000"/>
                      </a:srgbClr>
                    </a:solidFill>
                  </a:tcPr>
                </a:tc>
                <a:tc rowSpan="4" hMerge="1"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7030A0">
                        <a:alpha val="34000"/>
                      </a:srgbClr>
                    </a:solidFill>
                  </a:tcPr>
                </a:tc>
                <a:tc rowSpan="4" hMerge="1"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7030A0">
                        <a:alpha val="34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70317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>
                          <a:solidFill>
                            <a:schemeClr val="bg1"/>
                          </a:solidFill>
                        </a:rPr>
                        <a:t>3</a:t>
                      </a:r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 gridSpan="3" vMerge="1"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7030A0">
                        <a:alpha val="34000"/>
                      </a:srgbClr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7030A0">
                        <a:alpha val="34000"/>
                      </a:srgbClr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7030A0">
                        <a:alpha val="34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91404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>
                          <a:solidFill>
                            <a:schemeClr val="bg1"/>
                          </a:solidFill>
                        </a:rPr>
                        <a:t>2</a:t>
                      </a:r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 gridSpan="3" vMerge="1"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7030A0">
                        <a:alpha val="34000"/>
                      </a:srgbClr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7030A0">
                        <a:alpha val="34000"/>
                      </a:srgbClr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7030A0">
                        <a:alpha val="34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00197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>
                          <a:solidFill>
                            <a:schemeClr val="bg1"/>
                          </a:solidFill>
                        </a:rPr>
                        <a:t>1</a:t>
                      </a:r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 gridSpan="3" vMerge="1"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7030A0">
                        <a:alpha val="34000"/>
                      </a:srgbClr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7030A0">
                        <a:alpha val="34000"/>
                      </a:srgbClr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7030A0">
                        <a:alpha val="34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4852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48402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6" name="Inhaltsplatzhalt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300176" cy="8200117"/>
          </a:xfrm>
        </p:spPr>
      </p:pic>
      <p:sp>
        <p:nvSpPr>
          <p:cNvPr id="4" name="Rechteck 3"/>
          <p:cNvSpPr/>
          <p:nvPr/>
        </p:nvSpPr>
        <p:spPr>
          <a:xfrm>
            <a:off x="0" y="-72351"/>
            <a:ext cx="12281272" cy="7297861"/>
          </a:xfrm>
          <a:prstGeom prst="rect">
            <a:avLst/>
          </a:prstGeom>
          <a:solidFill>
            <a:srgbClr val="212121">
              <a:alpha val="8705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7" name="Textfeld 6"/>
          <p:cNvSpPr txBox="1"/>
          <p:nvPr/>
        </p:nvSpPr>
        <p:spPr>
          <a:xfrm>
            <a:off x="615950" y="1888071"/>
            <a:ext cx="109601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/>
            <a:endParaRPr lang="de-DE" sz="3600" b="1" cap="all" dirty="0" smtClean="0">
              <a:solidFill>
                <a:schemeClr val="bg1"/>
              </a:solidFill>
            </a:endParaRPr>
          </a:p>
          <a:p>
            <a:pPr algn="ctr" fontAlgn="base"/>
            <a:r>
              <a:rPr lang="de-DE" sz="3600" b="1" cap="all" dirty="0" smtClean="0">
                <a:solidFill>
                  <a:schemeClr val="bg1"/>
                </a:solidFill>
              </a:rPr>
              <a:t>Unsere Homepage:</a:t>
            </a:r>
          </a:p>
          <a:p>
            <a:pPr algn="ctr" fontAlgn="base"/>
            <a:endParaRPr lang="de-DE" sz="3600" b="1" cap="all" dirty="0">
              <a:solidFill>
                <a:schemeClr val="bg1"/>
              </a:solidFill>
            </a:endParaRPr>
          </a:p>
          <a:p>
            <a:pPr algn="ctr" fontAlgn="base"/>
            <a:r>
              <a:rPr lang="de-DE" sz="4400" b="1" cap="all" dirty="0">
                <a:solidFill>
                  <a:schemeClr val="bg1"/>
                </a:solidFill>
              </a:rPr>
              <a:t>www. </a:t>
            </a:r>
            <a:r>
              <a:rPr lang="de-DE" sz="4400" b="1" cap="all" dirty="0" smtClean="0">
                <a:solidFill>
                  <a:schemeClr val="bg1"/>
                </a:solidFill>
              </a:rPr>
              <a:t>lagds-bayern.de</a:t>
            </a:r>
            <a:endParaRPr lang="de-DE" sz="4800" b="1" cap="all" dirty="0" smtClean="0">
              <a:solidFill>
                <a:schemeClr val="bg1"/>
              </a:solidFill>
            </a:endParaRPr>
          </a:p>
          <a:p>
            <a:pPr algn="ctr" fontAlgn="base"/>
            <a:endParaRPr lang="de-DE" sz="2400" b="1" cap="all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051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alpha val="4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 4">
            <a:extLst>
              <a:ext uri="{FF2B5EF4-FFF2-40B4-BE49-F238E27FC236}">
                <a16:creationId xmlns:a16="http://schemas.microsoft.com/office/drawing/2014/main" id="{DC582F7A-0108-4267-A3E3-CA43CDA209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5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27327" cy="6925113"/>
          </a:xfrm>
          <a:prstGeom prst="rect">
            <a:avLst/>
          </a:prstGeom>
        </p:spPr>
      </p:pic>
      <p:sp>
        <p:nvSpPr>
          <p:cNvPr id="13" name="Titel 1">
            <a:extLst>
              <a:ext uri="{FF2B5EF4-FFF2-40B4-BE49-F238E27FC236}">
                <a16:creationId xmlns:a16="http://schemas.microsoft.com/office/drawing/2014/main" id="{7D6CA50C-1A88-4B3F-A34F-FE199F4205A2}"/>
              </a:ext>
            </a:extLst>
          </p:cNvPr>
          <p:cNvSpPr txBox="1">
            <a:spLocks/>
          </p:cNvSpPr>
          <p:nvPr/>
        </p:nvSpPr>
        <p:spPr>
          <a:xfrm>
            <a:off x="337828" y="163649"/>
            <a:ext cx="9750493" cy="7654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-6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de-DE" sz="3200" dirty="0" smtClean="0"/>
              <a:t>Das bayerische Schulsystem</a:t>
            </a:r>
            <a:endParaRPr lang="de-DE" sz="3200" dirty="0"/>
          </a:p>
        </p:txBody>
      </p:sp>
      <p:graphicFrame>
        <p:nvGraphicFramePr>
          <p:cNvPr id="3" name="Tabel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42101501"/>
              </p:ext>
            </p:extLst>
          </p:nvPr>
        </p:nvGraphicFramePr>
        <p:xfrm>
          <a:off x="382519" y="1131207"/>
          <a:ext cx="11371331" cy="5191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27206">
                  <a:extLst>
                    <a:ext uri="{9D8B030D-6E8A-4147-A177-3AD203B41FA5}">
                      <a16:colId xmlns:a16="http://schemas.microsoft.com/office/drawing/2014/main" val="1224596516"/>
                    </a:ext>
                  </a:extLst>
                </a:gridCol>
                <a:gridCol w="1400175">
                  <a:extLst>
                    <a:ext uri="{9D8B030D-6E8A-4147-A177-3AD203B41FA5}">
                      <a16:colId xmlns:a16="http://schemas.microsoft.com/office/drawing/2014/main" val="2021464396"/>
                    </a:ext>
                  </a:extLst>
                </a:gridCol>
                <a:gridCol w="2914650">
                  <a:extLst>
                    <a:ext uri="{9D8B030D-6E8A-4147-A177-3AD203B41FA5}">
                      <a16:colId xmlns:a16="http://schemas.microsoft.com/office/drawing/2014/main" val="1368763254"/>
                    </a:ext>
                  </a:extLst>
                </a:gridCol>
                <a:gridCol w="2914650">
                  <a:extLst>
                    <a:ext uri="{9D8B030D-6E8A-4147-A177-3AD203B41FA5}">
                      <a16:colId xmlns:a16="http://schemas.microsoft.com/office/drawing/2014/main" val="3360377786"/>
                    </a:ext>
                  </a:extLst>
                </a:gridCol>
                <a:gridCol w="2914650">
                  <a:extLst>
                    <a:ext uri="{9D8B030D-6E8A-4147-A177-3AD203B41FA5}">
                      <a16:colId xmlns:a16="http://schemas.microsoft.com/office/drawing/2014/main" val="9180199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/>
                        <a:t>Schuljahr</a:t>
                      </a:r>
                      <a:endParaRPr lang="de-DE" dirty="0"/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dirty="0"/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/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dirty="0"/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/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917171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>
                          <a:solidFill>
                            <a:schemeClr val="bg1"/>
                          </a:solidFill>
                        </a:rPr>
                        <a:t>13</a:t>
                      </a:r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078402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>
                          <a:solidFill>
                            <a:schemeClr val="bg1"/>
                          </a:solidFill>
                        </a:rPr>
                        <a:t>12</a:t>
                      </a:r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52155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>
                          <a:solidFill>
                            <a:schemeClr val="bg1"/>
                          </a:solidFill>
                        </a:rPr>
                        <a:t>11</a:t>
                      </a:r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23081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>
                          <a:solidFill>
                            <a:schemeClr val="bg1"/>
                          </a:solidFill>
                        </a:rPr>
                        <a:t>10</a:t>
                      </a:r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817860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>
                          <a:solidFill>
                            <a:schemeClr val="bg1"/>
                          </a:solidFill>
                        </a:rPr>
                        <a:t>9</a:t>
                      </a:r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 rowSpan="5">
                  <a:txBody>
                    <a:bodyPr/>
                    <a:lstStyle/>
                    <a:p>
                      <a:pPr algn="ctr"/>
                      <a:endParaRPr lang="de-DE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endParaRPr lang="de-DE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r>
                        <a:rPr lang="de-DE" dirty="0" smtClean="0">
                          <a:solidFill>
                            <a:schemeClr val="bg1"/>
                          </a:solidFill>
                        </a:rPr>
                        <a:t>Mittelschule</a:t>
                      </a:r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8080">
                        <a:alpha val="3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407283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>
                          <a:solidFill>
                            <a:schemeClr val="bg1"/>
                          </a:solidFill>
                        </a:rPr>
                        <a:t>8</a:t>
                      </a:r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7030A0">
                        <a:alpha val="3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59574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>
                          <a:solidFill>
                            <a:schemeClr val="bg1"/>
                          </a:solidFill>
                        </a:rPr>
                        <a:t>7</a:t>
                      </a:r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7030A0">
                        <a:alpha val="3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81685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>
                          <a:solidFill>
                            <a:schemeClr val="bg1"/>
                          </a:solidFill>
                        </a:rPr>
                        <a:t>6</a:t>
                      </a:r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7030A0">
                        <a:alpha val="3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13724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>
                          <a:solidFill>
                            <a:schemeClr val="bg1"/>
                          </a:solidFill>
                        </a:rPr>
                        <a:t>5</a:t>
                      </a:r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7030A0">
                        <a:alpha val="3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23193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>
                          <a:solidFill>
                            <a:schemeClr val="bg1"/>
                          </a:solidFill>
                        </a:rPr>
                        <a:t>4</a:t>
                      </a:r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/>
                      <a:endParaRPr lang="de-DE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r>
                        <a:rPr lang="de-DE" dirty="0" smtClean="0">
                          <a:solidFill>
                            <a:schemeClr val="bg1"/>
                          </a:solidFill>
                        </a:rPr>
                        <a:t>Förder-schule</a:t>
                      </a:r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F4E1B0">
                        <a:alpha val="34000"/>
                      </a:srgbClr>
                    </a:solidFill>
                  </a:tcPr>
                </a:tc>
                <a:tc rowSpan="4" gridSpan="3">
                  <a:txBody>
                    <a:bodyPr/>
                    <a:lstStyle/>
                    <a:p>
                      <a:pPr algn="ctr"/>
                      <a:endParaRPr lang="de-DE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endParaRPr lang="de-DE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r>
                        <a:rPr lang="de-DE" dirty="0" smtClean="0">
                          <a:solidFill>
                            <a:schemeClr val="bg1"/>
                          </a:solidFill>
                        </a:rPr>
                        <a:t>Grundschule</a:t>
                      </a:r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7030A0">
                        <a:alpha val="34000"/>
                      </a:srgbClr>
                    </a:solidFill>
                  </a:tcPr>
                </a:tc>
                <a:tc rowSpan="4" hMerge="1"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7030A0">
                        <a:alpha val="34000"/>
                      </a:srgbClr>
                    </a:solidFill>
                  </a:tcPr>
                </a:tc>
                <a:tc rowSpan="4" hMerge="1"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7030A0">
                        <a:alpha val="34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70317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>
                          <a:solidFill>
                            <a:schemeClr val="bg1"/>
                          </a:solidFill>
                        </a:rPr>
                        <a:t>3</a:t>
                      </a:r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 gridSpan="3" vMerge="1"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7030A0">
                        <a:alpha val="34000"/>
                      </a:srgbClr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7030A0">
                        <a:alpha val="34000"/>
                      </a:srgbClr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7030A0">
                        <a:alpha val="34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91404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>
                          <a:solidFill>
                            <a:schemeClr val="bg1"/>
                          </a:solidFill>
                        </a:rPr>
                        <a:t>2</a:t>
                      </a:r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 gridSpan="3" vMerge="1"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7030A0">
                        <a:alpha val="34000"/>
                      </a:srgbClr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7030A0">
                        <a:alpha val="34000"/>
                      </a:srgbClr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7030A0">
                        <a:alpha val="34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00197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>
                          <a:solidFill>
                            <a:schemeClr val="bg1"/>
                          </a:solidFill>
                        </a:rPr>
                        <a:t>1</a:t>
                      </a:r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 gridSpan="3" vMerge="1"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7030A0">
                        <a:alpha val="34000"/>
                      </a:srgbClr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7030A0">
                        <a:alpha val="34000"/>
                      </a:srgbClr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7030A0">
                        <a:alpha val="34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4852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96424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alpha val="4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 4">
            <a:extLst>
              <a:ext uri="{FF2B5EF4-FFF2-40B4-BE49-F238E27FC236}">
                <a16:creationId xmlns:a16="http://schemas.microsoft.com/office/drawing/2014/main" id="{DC582F7A-0108-4267-A3E3-CA43CDA209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5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27327" cy="6925113"/>
          </a:xfrm>
          <a:prstGeom prst="rect">
            <a:avLst/>
          </a:prstGeom>
        </p:spPr>
      </p:pic>
      <p:sp>
        <p:nvSpPr>
          <p:cNvPr id="13" name="Titel 1">
            <a:extLst>
              <a:ext uri="{FF2B5EF4-FFF2-40B4-BE49-F238E27FC236}">
                <a16:creationId xmlns:a16="http://schemas.microsoft.com/office/drawing/2014/main" id="{7D6CA50C-1A88-4B3F-A34F-FE199F4205A2}"/>
              </a:ext>
            </a:extLst>
          </p:cNvPr>
          <p:cNvSpPr txBox="1">
            <a:spLocks/>
          </p:cNvSpPr>
          <p:nvPr/>
        </p:nvSpPr>
        <p:spPr>
          <a:xfrm>
            <a:off x="337828" y="163649"/>
            <a:ext cx="9750493" cy="7654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-6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de-DE" sz="3200" dirty="0" smtClean="0"/>
              <a:t>Das bayerische Schulsystem</a:t>
            </a:r>
            <a:endParaRPr lang="de-DE" sz="3200" dirty="0"/>
          </a:p>
        </p:txBody>
      </p:sp>
      <p:graphicFrame>
        <p:nvGraphicFramePr>
          <p:cNvPr id="3" name="Tabel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91327486"/>
              </p:ext>
            </p:extLst>
          </p:nvPr>
        </p:nvGraphicFramePr>
        <p:xfrm>
          <a:off x="382519" y="1140732"/>
          <a:ext cx="11371331" cy="5191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27206">
                  <a:extLst>
                    <a:ext uri="{9D8B030D-6E8A-4147-A177-3AD203B41FA5}">
                      <a16:colId xmlns:a16="http://schemas.microsoft.com/office/drawing/2014/main" val="1224596516"/>
                    </a:ext>
                  </a:extLst>
                </a:gridCol>
                <a:gridCol w="1400175">
                  <a:extLst>
                    <a:ext uri="{9D8B030D-6E8A-4147-A177-3AD203B41FA5}">
                      <a16:colId xmlns:a16="http://schemas.microsoft.com/office/drawing/2014/main" val="2021464396"/>
                    </a:ext>
                  </a:extLst>
                </a:gridCol>
                <a:gridCol w="2914650">
                  <a:extLst>
                    <a:ext uri="{9D8B030D-6E8A-4147-A177-3AD203B41FA5}">
                      <a16:colId xmlns:a16="http://schemas.microsoft.com/office/drawing/2014/main" val="1368763254"/>
                    </a:ext>
                  </a:extLst>
                </a:gridCol>
                <a:gridCol w="2914650">
                  <a:extLst>
                    <a:ext uri="{9D8B030D-6E8A-4147-A177-3AD203B41FA5}">
                      <a16:colId xmlns:a16="http://schemas.microsoft.com/office/drawing/2014/main" val="3360377786"/>
                    </a:ext>
                  </a:extLst>
                </a:gridCol>
                <a:gridCol w="2914650">
                  <a:extLst>
                    <a:ext uri="{9D8B030D-6E8A-4147-A177-3AD203B41FA5}">
                      <a16:colId xmlns:a16="http://schemas.microsoft.com/office/drawing/2014/main" val="9180199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/>
                        <a:t>Schuljahr</a:t>
                      </a:r>
                      <a:endParaRPr lang="de-DE" dirty="0"/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dirty="0"/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dirty="0"/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dirty="0"/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/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917171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>
                          <a:solidFill>
                            <a:schemeClr val="bg1"/>
                          </a:solidFill>
                        </a:rPr>
                        <a:t>13</a:t>
                      </a:r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078402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>
                          <a:solidFill>
                            <a:schemeClr val="bg1"/>
                          </a:solidFill>
                        </a:rPr>
                        <a:t>12</a:t>
                      </a:r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52155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>
                          <a:solidFill>
                            <a:schemeClr val="bg1"/>
                          </a:solidFill>
                        </a:rPr>
                        <a:t>11</a:t>
                      </a:r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23081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>
                          <a:solidFill>
                            <a:schemeClr val="bg1"/>
                          </a:solidFill>
                        </a:rPr>
                        <a:t>10</a:t>
                      </a:r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817860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>
                          <a:solidFill>
                            <a:schemeClr val="bg1"/>
                          </a:solidFill>
                        </a:rPr>
                        <a:t>9</a:t>
                      </a:r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 rowSpan="5">
                  <a:txBody>
                    <a:bodyPr/>
                    <a:lstStyle/>
                    <a:p>
                      <a:pPr algn="ctr"/>
                      <a:endParaRPr lang="de-DE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endParaRPr lang="de-DE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r>
                        <a:rPr lang="de-DE" dirty="0" smtClean="0">
                          <a:solidFill>
                            <a:schemeClr val="bg1"/>
                          </a:solidFill>
                        </a:rPr>
                        <a:t>Förder-schule</a:t>
                      </a:r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F4E1B0">
                        <a:alpha val="34000"/>
                      </a:srgbClr>
                    </a:solidFill>
                  </a:tcPr>
                </a:tc>
                <a:tc rowSpan="5">
                  <a:txBody>
                    <a:bodyPr/>
                    <a:lstStyle/>
                    <a:p>
                      <a:pPr algn="ctr"/>
                      <a:endParaRPr lang="de-DE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endParaRPr lang="de-DE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r>
                        <a:rPr lang="de-DE" dirty="0" smtClean="0">
                          <a:solidFill>
                            <a:schemeClr val="bg1"/>
                          </a:solidFill>
                        </a:rPr>
                        <a:t>Mittelschule</a:t>
                      </a:r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8080">
                        <a:alpha val="3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407283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>
                          <a:solidFill>
                            <a:schemeClr val="bg1"/>
                          </a:solidFill>
                        </a:rPr>
                        <a:t>8</a:t>
                      </a:r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F4E1B0">
                        <a:alpha val="34000"/>
                      </a:srgb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2">
                        <a:lumMod val="75000"/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59574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>
                          <a:solidFill>
                            <a:schemeClr val="bg1"/>
                          </a:solidFill>
                        </a:rPr>
                        <a:t>7</a:t>
                      </a:r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7030A0">
                        <a:alpha val="3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81685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>
                          <a:solidFill>
                            <a:schemeClr val="bg1"/>
                          </a:solidFill>
                        </a:rPr>
                        <a:t>6</a:t>
                      </a:r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7030A0">
                        <a:alpha val="3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13724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>
                          <a:solidFill>
                            <a:schemeClr val="bg1"/>
                          </a:solidFill>
                        </a:rPr>
                        <a:t>5</a:t>
                      </a:r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7030A0">
                        <a:alpha val="3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23193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>
                          <a:solidFill>
                            <a:schemeClr val="bg1"/>
                          </a:solidFill>
                        </a:rPr>
                        <a:t>4</a:t>
                      </a:r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/>
                      <a:endParaRPr lang="de-DE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r>
                        <a:rPr lang="de-DE" dirty="0" smtClean="0">
                          <a:solidFill>
                            <a:schemeClr val="bg1"/>
                          </a:solidFill>
                        </a:rPr>
                        <a:t>Förder-schule</a:t>
                      </a:r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F4E1B0">
                        <a:alpha val="34000"/>
                      </a:srgbClr>
                    </a:solidFill>
                  </a:tcPr>
                </a:tc>
                <a:tc rowSpan="4" gridSpan="3">
                  <a:txBody>
                    <a:bodyPr/>
                    <a:lstStyle/>
                    <a:p>
                      <a:pPr algn="ctr"/>
                      <a:endParaRPr lang="de-DE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endParaRPr lang="de-DE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r>
                        <a:rPr lang="de-DE" dirty="0" smtClean="0">
                          <a:solidFill>
                            <a:schemeClr val="bg1"/>
                          </a:solidFill>
                        </a:rPr>
                        <a:t>Grundschule</a:t>
                      </a:r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7030A0">
                        <a:alpha val="34000"/>
                      </a:srgbClr>
                    </a:solidFill>
                  </a:tcPr>
                </a:tc>
                <a:tc rowSpan="4" hMerge="1"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7030A0">
                        <a:alpha val="34000"/>
                      </a:srgbClr>
                    </a:solidFill>
                  </a:tcPr>
                </a:tc>
                <a:tc rowSpan="4" hMerge="1"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7030A0">
                        <a:alpha val="34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70317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>
                          <a:solidFill>
                            <a:schemeClr val="bg1"/>
                          </a:solidFill>
                        </a:rPr>
                        <a:t>3</a:t>
                      </a:r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 gridSpan="3" vMerge="1"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7030A0">
                        <a:alpha val="34000"/>
                      </a:srgbClr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7030A0">
                        <a:alpha val="34000"/>
                      </a:srgbClr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7030A0">
                        <a:alpha val="34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91404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>
                          <a:solidFill>
                            <a:schemeClr val="bg1"/>
                          </a:solidFill>
                        </a:rPr>
                        <a:t>2</a:t>
                      </a:r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 gridSpan="3" vMerge="1"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7030A0">
                        <a:alpha val="34000"/>
                      </a:srgbClr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7030A0">
                        <a:alpha val="34000"/>
                      </a:srgbClr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7030A0">
                        <a:alpha val="34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00197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>
                          <a:solidFill>
                            <a:schemeClr val="bg1"/>
                          </a:solidFill>
                        </a:rPr>
                        <a:t>1</a:t>
                      </a:r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 gridSpan="3" vMerge="1"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7030A0">
                        <a:alpha val="34000"/>
                      </a:srgbClr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7030A0">
                        <a:alpha val="34000"/>
                      </a:srgbClr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7030A0">
                        <a:alpha val="34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4852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21923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alpha val="4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 4">
            <a:extLst>
              <a:ext uri="{FF2B5EF4-FFF2-40B4-BE49-F238E27FC236}">
                <a16:creationId xmlns:a16="http://schemas.microsoft.com/office/drawing/2014/main" id="{DC582F7A-0108-4267-A3E3-CA43CDA209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5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27327" cy="6925113"/>
          </a:xfrm>
          <a:prstGeom prst="rect">
            <a:avLst/>
          </a:prstGeom>
        </p:spPr>
      </p:pic>
      <p:sp>
        <p:nvSpPr>
          <p:cNvPr id="13" name="Titel 1">
            <a:extLst>
              <a:ext uri="{FF2B5EF4-FFF2-40B4-BE49-F238E27FC236}">
                <a16:creationId xmlns:a16="http://schemas.microsoft.com/office/drawing/2014/main" id="{7D6CA50C-1A88-4B3F-A34F-FE199F4205A2}"/>
              </a:ext>
            </a:extLst>
          </p:cNvPr>
          <p:cNvSpPr txBox="1">
            <a:spLocks/>
          </p:cNvSpPr>
          <p:nvPr/>
        </p:nvSpPr>
        <p:spPr>
          <a:xfrm>
            <a:off x="337828" y="163649"/>
            <a:ext cx="9750493" cy="7654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-6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de-DE" sz="3200" dirty="0" smtClean="0"/>
              <a:t>Das bayerische Schulsystem</a:t>
            </a:r>
            <a:endParaRPr lang="de-DE" sz="3200" dirty="0"/>
          </a:p>
        </p:txBody>
      </p:sp>
      <p:graphicFrame>
        <p:nvGraphicFramePr>
          <p:cNvPr id="3" name="Tabel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43305473"/>
              </p:ext>
            </p:extLst>
          </p:nvPr>
        </p:nvGraphicFramePr>
        <p:xfrm>
          <a:off x="382519" y="1140732"/>
          <a:ext cx="11371331" cy="5191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27206">
                  <a:extLst>
                    <a:ext uri="{9D8B030D-6E8A-4147-A177-3AD203B41FA5}">
                      <a16:colId xmlns:a16="http://schemas.microsoft.com/office/drawing/2014/main" val="1224596516"/>
                    </a:ext>
                  </a:extLst>
                </a:gridCol>
                <a:gridCol w="1400175">
                  <a:extLst>
                    <a:ext uri="{9D8B030D-6E8A-4147-A177-3AD203B41FA5}">
                      <a16:colId xmlns:a16="http://schemas.microsoft.com/office/drawing/2014/main" val="2021464396"/>
                    </a:ext>
                  </a:extLst>
                </a:gridCol>
                <a:gridCol w="2914650">
                  <a:extLst>
                    <a:ext uri="{9D8B030D-6E8A-4147-A177-3AD203B41FA5}">
                      <a16:colId xmlns:a16="http://schemas.microsoft.com/office/drawing/2014/main" val="1368763254"/>
                    </a:ext>
                  </a:extLst>
                </a:gridCol>
                <a:gridCol w="2914650">
                  <a:extLst>
                    <a:ext uri="{9D8B030D-6E8A-4147-A177-3AD203B41FA5}">
                      <a16:colId xmlns:a16="http://schemas.microsoft.com/office/drawing/2014/main" val="3360377786"/>
                    </a:ext>
                  </a:extLst>
                </a:gridCol>
                <a:gridCol w="2914650">
                  <a:extLst>
                    <a:ext uri="{9D8B030D-6E8A-4147-A177-3AD203B41FA5}">
                      <a16:colId xmlns:a16="http://schemas.microsoft.com/office/drawing/2014/main" val="9180199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/>
                        <a:t>Schuljahr</a:t>
                      </a:r>
                      <a:endParaRPr lang="de-DE" dirty="0"/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dirty="0"/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/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dirty="0"/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/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917171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>
                          <a:solidFill>
                            <a:schemeClr val="bg1"/>
                          </a:solidFill>
                        </a:rPr>
                        <a:t>13</a:t>
                      </a:r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alpha val="34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078402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>
                          <a:solidFill>
                            <a:schemeClr val="bg1"/>
                          </a:solidFill>
                        </a:rPr>
                        <a:t>12</a:t>
                      </a:r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alpha val="34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52155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>
                          <a:solidFill>
                            <a:schemeClr val="bg1"/>
                          </a:solidFill>
                        </a:rPr>
                        <a:t>11</a:t>
                      </a:r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alpha val="34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23081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>
                          <a:solidFill>
                            <a:schemeClr val="bg1"/>
                          </a:solidFill>
                        </a:rPr>
                        <a:t>10</a:t>
                      </a:r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err="1" smtClean="0">
                          <a:solidFill>
                            <a:schemeClr val="bg1"/>
                          </a:solidFill>
                        </a:rPr>
                        <a:t>Fördersch</a:t>
                      </a:r>
                      <a:r>
                        <a:rPr lang="de-DE" dirty="0" smtClean="0">
                          <a:solidFill>
                            <a:schemeClr val="bg1"/>
                          </a:solidFill>
                        </a:rPr>
                        <a:t>.</a:t>
                      </a:r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F4E1B0">
                        <a:alpha val="3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>
                          <a:solidFill>
                            <a:schemeClr val="bg1"/>
                          </a:solidFill>
                        </a:rPr>
                        <a:t>M-Zug</a:t>
                      </a:r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8080">
                        <a:alpha val="3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dirty="0" smtClean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alpha val="34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817860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>
                          <a:solidFill>
                            <a:schemeClr val="bg1"/>
                          </a:solidFill>
                        </a:rPr>
                        <a:t>9</a:t>
                      </a:r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 rowSpan="5">
                  <a:txBody>
                    <a:bodyPr/>
                    <a:lstStyle/>
                    <a:p>
                      <a:pPr algn="ctr"/>
                      <a:endParaRPr lang="de-DE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endParaRPr lang="de-DE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r>
                        <a:rPr lang="de-DE" dirty="0" smtClean="0">
                          <a:solidFill>
                            <a:schemeClr val="bg1"/>
                          </a:solidFill>
                        </a:rPr>
                        <a:t>Förder-schule</a:t>
                      </a:r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F4E1B0">
                        <a:alpha val="34000"/>
                      </a:srgbClr>
                    </a:solidFill>
                  </a:tcPr>
                </a:tc>
                <a:tc rowSpan="5">
                  <a:txBody>
                    <a:bodyPr/>
                    <a:lstStyle/>
                    <a:p>
                      <a:pPr algn="ctr"/>
                      <a:endParaRPr lang="de-DE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endParaRPr lang="de-DE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r>
                        <a:rPr lang="de-DE" dirty="0" smtClean="0">
                          <a:solidFill>
                            <a:schemeClr val="bg1"/>
                          </a:solidFill>
                        </a:rPr>
                        <a:t>Mittelschule</a:t>
                      </a:r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8080">
                        <a:alpha val="3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dirty="0" smtClean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alpha val="34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407283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>
                          <a:solidFill>
                            <a:schemeClr val="bg1"/>
                          </a:solidFill>
                        </a:rPr>
                        <a:t>8</a:t>
                      </a:r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F4E1B0">
                        <a:alpha val="34000"/>
                      </a:srgb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2">
                        <a:lumMod val="75000"/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dirty="0" smtClean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alpha val="34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59574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>
                          <a:solidFill>
                            <a:schemeClr val="bg1"/>
                          </a:solidFill>
                        </a:rPr>
                        <a:t>7</a:t>
                      </a:r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7030A0">
                        <a:alpha val="3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dirty="0" smtClean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alpha val="34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81685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>
                          <a:solidFill>
                            <a:schemeClr val="bg1"/>
                          </a:solidFill>
                        </a:rPr>
                        <a:t>6</a:t>
                      </a:r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7030A0">
                        <a:alpha val="3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dirty="0" smtClean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alpha val="34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13724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>
                          <a:solidFill>
                            <a:schemeClr val="bg1"/>
                          </a:solidFill>
                        </a:rPr>
                        <a:t>5</a:t>
                      </a:r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7030A0">
                        <a:alpha val="3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dirty="0" smtClean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alpha val="34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23193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>
                          <a:solidFill>
                            <a:schemeClr val="bg1"/>
                          </a:solidFill>
                        </a:rPr>
                        <a:t>4</a:t>
                      </a:r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/>
                      <a:endParaRPr lang="de-DE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r>
                        <a:rPr lang="de-DE" dirty="0" smtClean="0">
                          <a:solidFill>
                            <a:schemeClr val="bg1"/>
                          </a:solidFill>
                        </a:rPr>
                        <a:t>Förder-schule</a:t>
                      </a:r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F4E1B0">
                        <a:alpha val="34000"/>
                      </a:srgbClr>
                    </a:solidFill>
                  </a:tcPr>
                </a:tc>
                <a:tc rowSpan="4" gridSpan="3">
                  <a:txBody>
                    <a:bodyPr/>
                    <a:lstStyle/>
                    <a:p>
                      <a:pPr algn="ctr"/>
                      <a:endParaRPr lang="de-DE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endParaRPr lang="de-DE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r>
                        <a:rPr lang="de-DE" dirty="0" smtClean="0">
                          <a:solidFill>
                            <a:schemeClr val="bg1"/>
                          </a:solidFill>
                        </a:rPr>
                        <a:t>Grundschule</a:t>
                      </a:r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7030A0">
                        <a:alpha val="34000"/>
                      </a:srgbClr>
                    </a:solidFill>
                  </a:tcPr>
                </a:tc>
                <a:tc rowSpan="4" hMerge="1"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7030A0">
                        <a:alpha val="34000"/>
                      </a:srgbClr>
                    </a:solidFill>
                  </a:tcPr>
                </a:tc>
                <a:tc rowSpan="4" hMerge="1"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7030A0">
                        <a:alpha val="34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70317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>
                          <a:solidFill>
                            <a:schemeClr val="bg1"/>
                          </a:solidFill>
                        </a:rPr>
                        <a:t>3</a:t>
                      </a:r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 gridSpan="3" vMerge="1"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7030A0">
                        <a:alpha val="34000"/>
                      </a:srgbClr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7030A0">
                        <a:alpha val="34000"/>
                      </a:srgbClr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7030A0">
                        <a:alpha val="34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91404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>
                          <a:solidFill>
                            <a:schemeClr val="bg1"/>
                          </a:solidFill>
                        </a:rPr>
                        <a:t>2</a:t>
                      </a:r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 gridSpan="3" vMerge="1"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7030A0">
                        <a:alpha val="34000"/>
                      </a:srgbClr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7030A0">
                        <a:alpha val="34000"/>
                      </a:srgbClr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7030A0">
                        <a:alpha val="34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00197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>
                          <a:solidFill>
                            <a:schemeClr val="bg1"/>
                          </a:solidFill>
                        </a:rPr>
                        <a:t>1</a:t>
                      </a:r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 gridSpan="3" vMerge="1"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7030A0">
                        <a:alpha val="34000"/>
                      </a:srgbClr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7030A0">
                        <a:alpha val="34000"/>
                      </a:srgbClr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7030A0">
                        <a:alpha val="34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4852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81783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alpha val="4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 4">
            <a:extLst>
              <a:ext uri="{FF2B5EF4-FFF2-40B4-BE49-F238E27FC236}">
                <a16:creationId xmlns:a16="http://schemas.microsoft.com/office/drawing/2014/main" id="{DC582F7A-0108-4267-A3E3-CA43CDA209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5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27327" cy="6925113"/>
          </a:xfrm>
          <a:prstGeom prst="rect">
            <a:avLst/>
          </a:prstGeom>
        </p:spPr>
      </p:pic>
      <p:sp>
        <p:nvSpPr>
          <p:cNvPr id="13" name="Titel 1">
            <a:extLst>
              <a:ext uri="{FF2B5EF4-FFF2-40B4-BE49-F238E27FC236}">
                <a16:creationId xmlns:a16="http://schemas.microsoft.com/office/drawing/2014/main" id="{7D6CA50C-1A88-4B3F-A34F-FE199F4205A2}"/>
              </a:ext>
            </a:extLst>
          </p:cNvPr>
          <p:cNvSpPr txBox="1">
            <a:spLocks/>
          </p:cNvSpPr>
          <p:nvPr/>
        </p:nvSpPr>
        <p:spPr>
          <a:xfrm>
            <a:off x="337828" y="163649"/>
            <a:ext cx="9750493" cy="7654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-6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de-DE" sz="3200" dirty="0" smtClean="0"/>
              <a:t>Das bayerische Schulsystem</a:t>
            </a:r>
            <a:endParaRPr lang="de-DE" sz="3200" dirty="0"/>
          </a:p>
        </p:txBody>
      </p:sp>
      <p:graphicFrame>
        <p:nvGraphicFramePr>
          <p:cNvPr id="3" name="Tabel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3340794"/>
              </p:ext>
            </p:extLst>
          </p:nvPr>
        </p:nvGraphicFramePr>
        <p:xfrm>
          <a:off x="382519" y="1150257"/>
          <a:ext cx="11371331" cy="5191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27206">
                  <a:extLst>
                    <a:ext uri="{9D8B030D-6E8A-4147-A177-3AD203B41FA5}">
                      <a16:colId xmlns:a16="http://schemas.microsoft.com/office/drawing/2014/main" val="1224596516"/>
                    </a:ext>
                  </a:extLst>
                </a:gridCol>
                <a:gridCol w="1400175">
                  <a:extLst>
                    <a:ext uri="{9D8B030D-6E8A-4147-A177-3AD203B41FA5}">
                      <a16:colId xmlns:a16="http://schemas.microsoft.com/office/drawing/2014/main" val="2021464396"/>
                    </a:ext>
                  </a:extLst>
                </a:gridCol>
                <a:gridCol w="2914650">
                  <a:extLst>
                    <a:ext uri="{9D8B030D-6E8A-4147-A177-3AD203B41FA5}">
                      <a16:colId xmlns:a16="http://schemas.microsoft.com/office/drawing/2014/main" val="1368763254"/>
                    </a:ext>
                  </a:extLst>
                </a:gridCol>
                <a:gridCol w="2914650">
                  <a:extLst>
                    <a:ext uri="{9D8B030D-6E8A-4147-A177-3AD203B41FA5}">
                      <a16:colId xmlns:a16="http://schemas.microsoft.com/office/drawing/2014/main" val="3360377786"/>
                    </a:ext>
                  </a:extLst>
                </a:gridCol>
                <a:gridCol w="2914650">
                  <a:extLst>
                    <a:ext uri="{9D8B030D-6E8A-4147-A177-3AD203B41FA5}">
                      <a16:colId xmlns:a16="http://schemas.microsoft.com/office/drawing/2014/main" val="9180199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/>
                        <a:t>Schuljahr</a:t>
                      </a:r>
                      <a:endParaRPr lang="de-DE" dirty="0"/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dirty="0"/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/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dirty="0"/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/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917171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>
                          <a:solidFill>
                            <a:schemeClr val="bg1"/>
                          </a:solidFill>
                        </a:rPr>
                        <a:t>13</a:t>
                      </a:r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alpha val="34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078402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>
                          <a:solidFill>
                            <a:schemeClr val="bg1"/>
                          </a:solidFill>
                        </a:rPr>
                        <a:t>12</a:t>
                      </a:r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alpha val="34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52155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>
                          <a:solidFill>
                            <a:schemeClr val="bg1"/>
                          </a:solidFill>
                        </a:rPr>
                        <a:t>11</a:t>
                      </a:r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alpha val="34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23081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>
                          <a:solidFill>
                            <a:schemeClr val="bg1"/>
                          </a:solidFill>
                        </a:rPr>
                        <a:t>10</a:t>
                      </a:r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err="1" smtClean="0">
                          <a:solidFill>
                            <a:schemeClr val="bg1"/>
                          </a:solidFill>
                        </a:rPr>
                        <a:t>Fördersch</a:t>
                      </a:r>
                      <a:r>
                        <a:rPr lang="de-DE" dirty="0" smtClean="0">
                          <a:solidFill>
                            <a:schemeClr val="bg1"/>
                          </a:solidFill>
                        </a:rPr>
                        <a:t>.</a:t>
                      </a:r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F4E1B0">
                        <a:alpha val="3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>
                          <a:solidFill>
                            <a:schemeClr val="bg1"/>
                          </a:solidFill>
                        </a:rPr>
                        <a:t>M-Zug</a:t>
                      </a:r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8080">
                        <a:alpha val="34000"/>
                      </a:srgbClr>
                    </a:solidFill>
                  </a:tcPr>
                </a:tc>
                <a:tc rowSpan="6">
                  <a:txBody>
                    <a:bodyPr/>
                    <a:lstStyle/>
                    <a:p>
                      <a:pPr algn="ctr"/>
                      <a:endParaRPr lang="de-DE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endParaRPr lang="de-DE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endParaRPr lang="de-DE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r>
                        <a:rPr lang="de-DE" dirty="0" smtClean="0">
                          <a:solidFill>
                            <a:schemeClr val="bg1"/>
                          </a:solidFill>
                        </a:rPr>
                        <a:t>Realschule</a:t>
                      </a:r>
                    </a:p>
                  </a:txBody>
                  <a:tcPr>
                    <a:solidFill>
                      <a:srgbClr val="00B0F0">
                        <a:alpha val="3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alpha val="34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817860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>
                          <a:solidFill>
                            <a:schemeClr val="bg1"/>
                          </a:solidFill>
                        </a:rPr>
                        <a:t>9</a:t>
                      </a:r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 rowSpan="5">
                  <a:txBody>
                    <a:bodyPr/>
                    <a:lstStyle/>
                    <a:p>
                      <a:pPr algn="ctr"/>
                      <a:endParaRPr lang="de-DE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endParaRPr lang="de-DE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r>
                        <a:rPr lang="de-DE" dirty="0" smtClean="0">
                          <a:solidFill>
                            <a:schemeClr val="bg1"/>
                          </a:solidFill>
                        </a:rPr>
                        <a:t>Förder-schule</a:t>
                      </a:r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F4E1B0">
                        <a:alpha val="34000"/>
                      </a:srgbClr>
                    </a:solidFill>
                  </a:tcPr>
                </a:tc>
                <a:tc rowSpan="5">
                  <a:txBody>
                    <a:bodyPr/>
                    <a:lstStyle/>
                    <a:p>
                      <a:pPr algn="ctr"/>
                      <a:endParaRPr lang="de-DE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endParaRPr lang="de-DE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r>
                        <a:rPr lang="de-DE" dirty="0" smtClean="0">
                          <a:solidFill>
                            <a:schemeClr val="bg1"/>
                          </a:solidFill>
                        </a:rPr>
                        <a:t>Mittelschule</a:t>
                      </a:r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8080">
                        <a:alpha val="34000"/>
                      </a:srgb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de-DE" dirty="0" smtClean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alpha val="34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407283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>
                          <a:solidFill>
                            <a:schemeClr val="bg1"/>
                          </a:solidFill>
                        </a:rPr>
                        <a:t>8</a:t>
                      </a:r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F4E1B0">
                        <a:alpha val="34000"/>
                      </a:srgb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2">
                        <a:lumMod val="75000"/>
                        <a:alpha val="34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de-DE" dirty="0" smtClean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alpha val="34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59574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>
                          <a:solidFill>
                            <a:schemeClr val="bg1"/>
                          </a:solidFill>
                        </a:rPr>
                        <a:t>7</a:t>
                      </a:r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7030A0">
                        <a:alpha val="34000"/>
                      </a:srgb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de-DE" dirty="0" smtClean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alpha val="34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81685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>
                          <a:solidFill>
                            <a:schemeClr val="bg1"/>
                          </a:solidFill>
                        </a:rPr>
                        <a:t>6</a:t>
                      </a:r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7030A0">
                        <a:alpha val="34000"/>
                      </a:srgb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de-DE" dirty="0" smtClean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alpha val="34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13724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>
                          <a:solidFill>
                            <a:schemeClr val="bg1"/>
                          </a:solidFill>
                        </a:rPr>
                        <a:t>5</a:t>
                      </a:r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7030A0">
                        <a:alpha val="34000"/>
                      </a:srgb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de-DE" dirty="0" smtClean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alpha val="34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23193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>
                          <a:solidFill>
                            <a:schemeClr val="bg1"/>
                          </a:solidFill>
                        </a:rPr>
                        <a:t>4</a:t>
                      </a:r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/>
                      <a:endParaRPr lang="de-DE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r>
                        <a:rPr lang="de-DE" dirty="0" smtClean="0">
                          <a:solidFill>
                            <a:schemeClr val="bg1"/>
                          </a:solidFill>
                        </a:rPr>
                        <a:t>Förder-schule</a:t>
                      </a:r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F4E1B0">
                        <a:alpha val="34000"/>
                      </a:srgbClr>
                    </a:solidFill>
                  </a:tcPr>
                </a:tc>
                <a:tc rowSpan="4" gridSpan="3">
                  <a:txBody>
                    <a:bodyPr/>
                    <a:lstStyle/>
                    <a:p>
                      <a:pPr algn="ctr"/>
                      <a:endParaRPr lang="de-DE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endParaRPr lang="de-DE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r>
                        <a:rPr lang="de-DE" dirty="0" smtClean="0">
                          <a:solidFill>
                            <a:schemeClr val="bg1"/>
                          </a:solidFill>
                        </a:rPr>
                        <a:t>Grundschule</a:t>
                      </a:r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7030A0">
                        <a:alpha val="34000"/>
                      </a:srgbClr>
                    </a:solidFill>
                  </a:tcPr>
                </a:tc>
                <a:tc rowSpan="4" hMerge="1"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7030A0">
                        <a:alpha val="34000"/>
                      </a:srgbClr>
                    </a:solidFill>
                  </a:tcPr>
                </a:tc>
                <a:tc rowSpan="4" hMerge="1"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7030A0">
                        <a:alpha val="34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70317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>
                          <a:solidFill>
                            <a:schemeClr val="bg1"/>
                          </a:solidFill>
                        </a:rPr>
                        <a:t>3</a:t>
                      </a:r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 gridSpan="3" vMerge="1"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7030A0">
                        <a:alpha val="34000"/>
                      </a:srgbClr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7030A0">
                        <a:alpha val="34000"/>
                      </a:srgbClr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7030A0">
                        <a:alpha val="34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91404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>
                          <a:solidFill>
                            <a:schemeClr val="bg1"/>
                          </a:solidFill>
                        </a:rPr>
                        <a:t>2</a:t>
                      </a:r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 gridSpan="3" vMerge="1"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7030A0">
                        <a:alpha val="34000"/>
                      </a:srgbClr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7030A0">
                        <a:alpha val="34000"/>
                      </a:srgbClr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7030A0">
                        <a:alpha val="34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00197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>
                          <a:solidFill>
                            <a:schemeClr val="bg1"/>
                          </a:solidFill>
                        </a:rPr>
                        <a:t>1</a:t>
                      </a:r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34000"/>
                      </a:schemeClr>
                    </a:solidFill>
                  </a:tcPr>
                </a:tc>
                <a:tc gridSpan="3" vMerge="1"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7030A0">
                        <a:alpha val="34000"/>
                      </a:srgbClr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7030A0">
                        <a:alpha val="34000"/>
                      </a:srgbClr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7030A0">
                        <a:alpha val="34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4852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68016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Rahmen">
  <a:themeElements>
    <a:clrScheme name="Benutzerdefiniert 6">
      <a:dk1>
        <a:srgbClr val="797979"/>
      </a:dk1>
      <a:lt1>
        <a:sysClr val="window" lastClr="FFFFFF"/>
      </a:lt1>
      <a:dk2>
        <a:srgbClr val="424242"/>
      </a:dk2>
      <a:lt2>
        <a:srgbClr val="F2F2F2"/>
      </a:lt2>
      <a:accent1>
        <a:srgbClr val="BBD4E9"/>
      </a:accent1>
      <a:accent2>
        <a:srgbClr val="B5C1DF"/>
      </a:accent2>
      <a:accent3>
        <a:srgbClr val="9297CF"/>
      </a:accent3>
      <a:accent4>
        <a:srgbClr val="7F8FA9"/>
      </a:accent4>
      <a:accent5>
        <a:srgbClr val="9BC7CE"/>
      </a:accent5>
      <a:accent6>
        <a:srgbClr val="C4BCC6"/>
      </a:accent6>
      <a:hlink>
        <a:srgbClr val="E9DCF2"/>
      </a:hlink>
      <a:folHlink>
        <a:srgbClr val="B1E3F9"/>
      </a:folHlink>
    </a:clrScheme>
    <a:fontScheme name="Rahmen">
      <a:maj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Rahmen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rame" id="{F226E7A2-7162-461C-9490-D27D9DC04E43}" vid="{629A0216-3BBD-45C0-B63F-2683BEA18F60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1c2eb7a32e66fb6e4260f3771546a5e2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04e1f6479c48b08974ba73b5ca973489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0541854-87B3-4953-A183-EF3BD285377B}">
  <ds:schemaRefs>
    <ds:schemaRef ds:uri="http://schemas.microsoft.com/office/2006/documentManagement/types"/>
    <ds:schemaRef ds:uri="http://schemas.microsoft.com/office/2006/metadata/properties"/>
    <ds:schemaRef ds:uri="http://purl.org/dc/elements/1.1/"/>
    <ds:schemaRef ds:uri="http://schemas.openxmlformats.org/package/2006/metadata/core-properties"/>
    <ds:schemaRef ds:uri="http://purl.org/dc/terms/"/>
    <ds:schemaRef ds:uri="http://schemas.microsoft.com/office/infopath/2007/PartnerControls"/>
    <ds:schemaRef ds:uri="16c05727-aa75-4e4a-9b5f-8a80a1165891"/>
    <ds:schemaRef ds:uri="71af3243-3dd4-4a8d-8c0d-dd76da1f02a5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DFB9BFA2-1FA5-44A1-B975-10D6BF58ECD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577E783-5AB8-45E6-9E56-AE40075231B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1406</Words>
  <Application>Microsoft Office PowerPoint</Application>
  <PresentationFormat>Breitbild</PresentationFormat>
  <Paragraphs>612</Paragraphs>
  <Slides>50</Slides>
  <Notes>33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50</vt:i4>
      </vt:variant>
    </vt:vector>
  </HeadingPairs>
  <TitlesOfParts>
    <vt:vector size="55" baseType="lpstr">
      <vt:lpstr>Arial</vt:lpstr>
      <vt:lpstr>Calibri</vt:lpstr>
      <vt:lpstr>Corbel</vt:lpstr>
      <vt:lpstr>Wingdings 2</vt:lpstr>
      <vt:lpstr>Rahmen</vt:lpstr>
      <vt:lpstr>Landesarbeitsgemeinschaft Theater und Film an den bayerischen Schulen e.V.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Zeitachse der Arbeitsabläufe</vt:lpstr>
      <vt:lpstr>Zeitachse der Arbeitsabläufe</vt:lpstr>
      <vt:lpstr>Zeitachse der Arbeitsabläufe</vt:lpstr>
      <vt:lpstr>Zeitachse der Arbeitsabläufe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Säulen des Erfolgs</vt:lpstr>
      <vt:lpstr>Säulen des Erfolgs</vt:lpstr>
      <vt:lpstr>Säulen des Erfolgs</vt:lpstr>
      <vt:lpstr>Säulen des Erfolgs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2022-04-25T20:53:35Z</dcterms:created>
  <dcterms:modified xsi:type="dcterms:W3CDTF">2022-05-05T20:06:50Z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