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7" r:id="rId8"/>
    <p:sldId id="273" r:id="rId9"/>
    <p:sldId id="275" r:id="rId10"/>
    <p:sldId id="274" r:id="rId11"/>
    <p:sldId id="272" r:id="rId12"/>
    <p:sldId id="266" r:id="rId13"/>
    <p:sldId id="276" r:id="rId14"/>
    <p:sldId id="277" r:id="rId15"/>
    <p:sldId id="265" r:id="rId16"/>
    <p:sldId id="264" r:id="rId17"/>
  </p:sldIdLst>
  <p:sldSz cx="9144000" cy="6858000" type="screen4x3"/>
  <p:notesSz cx="6889750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0991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61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3841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9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5683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7967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043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109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3917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2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49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C5DC2-F834-46FA-80BB-94876CDAC359}" type="datetimeFigureOut">
              <a:rPr lang="de-DE" smtClean="0"/>
              <a:t>03.11.2022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307C5-2A71-4211-818C-EB445F75C67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020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mprowiki.com/de/aufwaermspiel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utelboxer.de/" TargetMode="External"/><Relationship Id="rId2" Type="http://schemas.openxmlformats.org/officeDocument/2006/relationships/hyperlink" Target="mailto:TLazarus@werkstattbuehne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klexikon.zum.de/wiki/Salvador_Dal%C3%A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224137"/>
          </a:xfrm>
        </p:spPr>
        <p:txBody>
          <a:bodyPr/>
          <a:lstStyle/>
          <a:p>
            <a:r>
              <a:rPr lang="de-DE" dirty="0" smtClean="0"/>
              <a:t>Bewegungstheater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412776"/>
            <a:ext cx="6400800" cy="5328592"/>
          </a:xfrm>
        </p:spPr>
        <p:txBody>
          <a:bodyPr/>
          <a:lstStyle/>
          <a:p>
            <a:r>
              <a:rPr lang="de-DE" dirty="0" smtClean="0"/>
              <a:t>Grüße von Dali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pPr algn="l"/>
            <a:endParaRPr lang="de-DE" sz="1400" dirty="0" smtClean="0"/>
          </a:p>
          <a:p>
            <a:r>
              <a:rPr lang="de-DE" sz="1200" dirty="0" smtClean="0"/>
              <a:t>Workshop am </a:t>
            </a:r>
            <a:r>
              <a:rPr lang="de-DE" sz="1200" dirty="0"/>
              <a:t> </a:t>
            </a:r>
            <a:r>
              <a:rPr lang="de-DE" sz="1200" dirty="0" smtClean="0"/>
              <a:t>09.11.2022 in Hammelburg</a:t>
            </a:r>
            <a:r>
              <a:rPr lang="de-DE" sz="1200" dirty="0" smtClean="0"/>
              <a:t> </a:t>
            </a:r>
            <a:r>
              <a:rPr lang="de-DE" sz="1200" dirty="0" smtClean="0"/>
              <a:t>von Britta Schramm </a:t>
            </a:r>
            <a:endParaRPr lang="de-DE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76872"/>
            <a:ext cx="298132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3790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074" name="Picture 2" descr="C:\Users\Britta\Desktop\20200726_171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90875" y="-7018338"/>
            <a:ext cx="38404800" cy="2160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Britta\Desktop\20200726_171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8400" y="-9100392"/>
            <a:ext cx="38404800" cy="2160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058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5" y="260648"/>
            <a:ext cx="8568951" cy="6480720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Entwickeln </a:t>
            </a:r>
            <a:r>
              <a:rPr lang="de-DE" b="1" smtClean="0"/>
              <a:t>kleiner Spielszenen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sz="2400" dirty="0" smtClean="0"/>
              <a:t>    - mit Kuscheltieren</a:t>
            </a:r>
          </a:p>
          <a:p>
            <a:pPr marL="0" indent="0">
              <a:buNone/>
            </a:pPr>
            <a:r>
              <a:rPr lang="de-DE" sz="2400" dirty="0" smtClean="0"/>
              <a:t>    - mit Requisiten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- mit Kostümen</a:t>
            </a:r>
          </a:p>
          <a:p>
            <a:pPr marL="0" indent="0">
              <a:buNone/>
            </a:pPr>
            <a:r>
              <a:rPr lang="de-DE" sz="2400" dirty="0" smtClean="0"/>
              <a:t>    - mit Schminke</a:t>
            </a:r>
            <a:endParaRPr lang="de-DE" sz="2400" dirty="0"/>
          </a:p>
        </p:txBody>
      </p:sp>
      <p:pic>
        <p:nvPicPr>
          <p:cNvPr id="4" name="Grafik 3" descr="C:\Users\Britta\AppData\Local\Microsoft\Windows\INetCache\Content.Word\20211027_14523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24026" y="2384885"/>
            <a:ext cx="5400601" cy="288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ritta\AppData\Local\Microsoft\Windows\INetCache\Content.Word\20211124_145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56" y="3951538"/>
            <a:ext cx="4496356" cy="267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5"/>
            <a:ext cx="2160240" cy="27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08553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579296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 smtClean="0"/>
              <a:t>Aufgabe:</a:t>
            </a:r>
          </a:p>
          <a:p>
            <a:pPr marL="0" indent="0">
              <a:buNone/>
            </a:pPr>
            <a:r>
              <a:rPr lang="de-DE" dirty="0" smtClean="0"/>
              <a:t>Entwickelt anhand der Fantasiebilder eine     </a:t>
            </a:r>
          </a:p>
          <a:p>
            <a:pPr marL="0" indent="0">
              <a:buNone/>
            </a:pPr>
            <a:r>
              <a:rPr lang="de-DE" dirty="0" smtClean="0"/>
              <a:t>Geschichte</a:t>
            </a:r>
            <a:r>
              <a:rPr lang="de-DE" dirty="0"/>
              <a:t>!</a:t>
            </a:r>
            <a:endParaRPr lang="de-DE" dirty="0" smtClean="0"/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</a:t>
            </a:r>
          </a:p>
          <a:p>
            <a:pPr marL="0" indent="0">
              <a:buNone/>
            </a:pPr>
            <a:r>
              <a:rPr lang="de-DE" sz="2400" dirty="0" smtClean="0"/>
              <a:t>      Tipps</a:t>
            </a:r>
            <a:r>
              <a:rPr lang="de-DE" sz="2400" dirty="0"/>
              <a:t>:</a:t>
            </a:r>
          </a:p>
          <a:p>
            <a:pPr marL="0" indent="0">
              <a:buNone/>
            </a:pPr>
            <a:r>
              <a:rPr lang="de-DE" sz="2400" dirty="0"/>
              <a:t>    - Rahmenhandlung mit Erzähler</a:t>
            </a:r>
          </a:p>
          <a:p>
            <a:pPr marL="0" indent="0">
              <a:buNone/>
            </a:pPr>
            <a:r>
              <a:rPr lang="de-DE" sz="2400" dirty="0"/>
              <a:t>    - Tiere und Menschen treten auf</a:t>
            </a:r>
          </a:p>
          <a:p>
            <a:pPr marL="0" indent="0">
              <a:buNone/>
            </a:pPr>
            <a:r>
              <a:rPr lang="de-DE" sz="2400" dirty="0"/>
              <a:t>    - Sounds dürfen verwendet werden</a:t>
            </a:r>
          </a:p>
          <a:p>
            <a:pPr marL="0" indent="0">
              <a:buNone/>
            </a:pPr>
            <a:r>
              <a:rPr lang="de-DE" sz="2400" dirty="0"/>
              <a:t>    - </a:t>
            </a:r>
            <a:r>
              <a:rPr lang="de-DE" sz="2400" dirty="0" smtClean="0"/>
              <a:t>……????? </a:t>
            </a:r>
            <a:r>
              <a:rPr lang="de-DE" sz="2400" dirty="0" smtClean="0">
                <a:sym typeface="Wingdings" pitchFamily="2" charset="2"/>
              </a:rPr>
              <a:t>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b="1" dirty="0" smtClean="0"/>
              <a:t>Präsentation / Reflektion der </a:t>
            </a:r>
            <a:r>
              <a:rPr lang="de-DE" b="1" dirty="0" smtClean="0"/>
              <a:t>Gruppenergebnisse</a:t>
            </a:r>
          </a:p>
          <a:p>
            <a:pPr marL="0" indent="0">
              <a:buNone/>
            </a:pPr>
            <a:endParaRPr lang="de-DE" b="1" dirty="0" smtClean="0"/>
          </a:p>
          <a:p>
            <a:pPr marL="0" lvl="0" indent="0" algn="r">
              <a:buNone/>
            </a:pPr>
            <a:r>
              <a:rPr lang="de-DE" sz="1100" dirty="0">
                <a:solidFill>
                  <a:prstClr val="black">
                    <a:tint val="75000"/>
                  </a:prstClr>
                </a:solidFill>
              </a:rPr>
              <a:t>Workshop am  09.11.2022 in Hammelburg von Britta Schramm </a:t>
            </a:r>
          </a:p>
          <a:p>
            <a:pPr marL="0" indent="0">
              <a:buNone/>
            </a:pP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8878806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r>
              <a:rPr lang="de-DE" sz="1800" dirty="0" smtClean="0"/>
              <a:t>Bilder für ein szenisches Spiel</a:t>
            </a:r>
            <a:endParaRPr lang="de-DE" sz="1800" dirty="0"/>
          </a:p>
        </p:txBody>
      </p:sp>
      <p:pic>
        <p:nvPicPr>
          <p:cNvPr id="1026" name="Picture 2" descr="C:\Users\Britta\Desktop\20220704_1825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7" y="-6652119"/>
            <a:ext cx="1368151" cy="2603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Britta\Desktop\20220704_1825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58631" y="679725"/>
            <a:ext cx="2038800" cy="3056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Britta\Desktop\20220704_1825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16850" y="663867"/>
            <a:ext cx="203057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Britta\Desktop\20220704_1824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17" y="-8668343"/>
            <a:ext cx="221407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22368" y="2372242"/>
            <a:ext cx="2212975" cy="417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Britta\Desktop\20220704_18262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817" y="-7948264"/>
            <a:ext cx="178203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5772" y="2554518"/>
            <a:ext cx="2212976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7555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ritta\Desktop\20220704_182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980727" y="-5932040"/>
            <a:ext cx="3672407" cy="377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406194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Britta\Desktop\20220704_1826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620688"/>
            <a:ext cx="3342021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404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b="1" dirty="0" smtClean="0"/>
              <a:t>Literatur/</a:t>
            </a:r>
            <a:r>
              <a:rPr lang="de-DE" sz="3200" b="1" dirty="0" err="1" smtClean="0"/>
              <a:t>workshops</a:t>
            </a:r>
            <a:r>
              <a:rPr lang="de-DE" sz="3200" b="1" dirty="0" smtClean="0"/>
              <a:t>/Aufführungen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de-DE" sz="9600" b="1" dirty="0"/>
              <a:t> </a:t>
            </a:r>
            <a:r>
              <a:rPr lang="de-DE" sz="9600" b="1" dirty="0" smtClean="0"/>
              <a:t>    Literatur</a:t>
            </a:r>
          </a:p>
          <a:p>
            <a:endParaRPr lang="de-DE" sz="8000" dirty="0"/>
          </a:p>
          <a:p>
            <a:r>
              <a:rPr lang="de-DE" sz="8000" dirty="0" smtClean="0"/>
              <a:t>Gabriele Maute, </a:t>
            </a:r>
            <a:r>
              <a:rPr lang="de-DE" sz="8000" i="1" dirty="0" smtClean="0"/>
              <a:t>Spielübungen, 2013</a:t>
            </a:r>
          </a:p>
          <a:p>
            <a:pPr marL="0" indent="0">
              <a:buNone/>
            </a:pPr>
            <a:r>
              <a:rPr lang="de-DE" dirty="0" smtClean="0"/>
              <a:t>                </a:t>
            </a:r>
            <a:r>
              <a:rPr lang="de-DE" sz="7200" dirty="0" smtClean="0"/>
              <a:t>Spielübungen für Theatergruppen</a:t>
            </a:r>
          </a:p>
          <a:p>
            <a:r>
              <a:rPr lang="de-DE" sz="7200" dirty="0" smtClean="0">
                <a:hlinkClick r:id="rId2"/>
              </a:rPr>
              <a:t>https://improwiki.com/de/aufwaermspiele</a:t>
            </a:r>
            <a:endParaRPr lang="de-DE" sz="7200" dirty="0" smtClean="0"/>
          </a:p>
          <a:p>
            <a:r>
              <a:rPr lang="de-DE" sz="7200" dirty="0" smtClean="0"/>
              <a:t>10 </a:t>
            </a:r>
            <a:r>
              <a:rPr lang="de-DE" sz="7200" dirty="0"/>
              <a:t>x 10 Theaterkicks  von Martin </a:t>
            </a:r>
            <a:r>
              <a:rPr lang="de-DE" sz="7200" dirty="0" err="1"/>
              <a:t>Deubelbeiss</a:t>
            </a:r>
            <a:r>
              <a:rPr lang="de-DE" sz="7200" dirty="0"/>
              <a:t> u. Heinz Schmid </a:t>
            </a:r>
          </a:p>
          <a:p>
            <a:pPr marL="0" indent="0">
              <a:buNone/>
            </a:pPr>
            <a:r>
              <a:rPr lang="de-DE" sz="7200" dirty="0"/>
              <a:t> </a:t>
            </a:r>
            <a:r>
              <a:rPr lang="de-DE" sz="7200" dirty="0" smtClean="0"/>
              <a:t>      Erle </a:t>
            </a:r>
            <a:r>
              <a:rPr lang="de-DE" sz="7200" dirty="0"/>
              <a:t>Verlag   Ch-48oo </a:t>
            </a:r>
            <a:r>
              <a:rPr lang="de-DE" sz="7200" dirty="0" smtClean="0"/>
              <a:t>Zofingen</a:t>
            </a:r>
          </a:p>
          <a:p>
            <a:pPr marL="0" indent="0">
              <a:buNone/>
            </a:pPr>
            <a:endParaRPr lang="de-DE" sz="8000" b="1" dirty="0" smtClean="0"/>
          </a:p>
          <a:p>
            <a:pPr marL="0" indent="0">
              <a:buNone/>
            </a:pPr>
            <a:r>
              <a:rPr lang="de-DE" sz="8000" b="1" dirty="0"/>
              <a:t> </a:t>
            </a:r>
            <a:r>
              <a:rPr lang="de-DE" sz="8000" b="1" dirty="0" smtClean="0"/>
              <a:t>     </a:t>
            </a:r>
            <a:r>
              <a:rPr lang="de-DE" sz="9600" b="1" dirty="0" smtClean="0"/>
              <a:t>Workshops Schauspiel</a:t>
            </a:r>
          </a:p>
          <a:p>
            <a:pPr marL="0" indent="0">
              <a:buNone/>
            </a:pPr>
            <a:endParaRPr lang="de-DE" sz="9600" b="1" dirty="0" smtClean="0"/>
          </a:p>
          <a:p>
            <a:r>
              <a:rPr lang="de-DE" sz="7200" dirty="0"/>
              <a:t>Markus Grimm</a:t>
            </a:r>
          </a:p>
          <a:p>
            <a:pPr marL="0" indent="0">
              <a:buNone/>
            </a:pPr>
            <a:r>
              <a:rPr lang="de-DE" sz="7200" dirty="0" smtClean="0"/>
              <a:t>	Grimms </a:t>
            </a:r>
            <a:r>
              <a:rPr lang="de-DE" sz="7200" dirty="0"/>
              <a:t>Welt</a:t>
            </a:r>
          </a:p>
          <a:p>
            <a:pPr marL="0" indent="0">
              <a:buNone/>
            </a:pPr>
            <a:r>
              <a:rPr lang="de-DE" sz="7200" dirty="0" smtClean="0"/>
              <a:t>	0931 </a:t>
            </a:r>
            <a:r>
              <a:rPr lang="de-DE" sz="7200" dirty="0"/>
              <a:t>| 30 44 967</a:t>
            </a:r>
          </a:p>
          <a:p>
            <a:pPr marL="0" indent="0">
              <a:buNone/>
            </a:pPr>
            <a:r>
              <a:rPr lang="de-DE" sz="7200" dirty="0" smtClean="0"/>
              <a:t>	</a:t>
            </a:r>
            <a:r>
              <a:rPr lang="de-DE" sz="7200" dirty="0" err="1" smtClean="0"/>
              <a:t>agentur</a:t>
            </a:r>
            <a:r>
              <a:rPr lang="de-DE" sz="7200" dirty="0" smtClean="0"/>
              <a:t>[</a:t>
            </a:r>
            <a:r>
              <a:rPr lang="de-DE" sz="7200" dirty="0" err="1" smtClean="0"/>
              <a:t>at</a:t>
            </a:r>
            <a:r>
              <a:rPr lang="de-DE" sz="7200" dirty="0" smtClean="0"/>
              <a:t>]grimms-welt.de</a:t>
            </a:r>
            <a:endParaRPr lang="de-DE" sz="7200" dirty="0"/>
          </a:p>
          <a:p>
            <a:pPr marL="0" indent="0">
              <a:buNone/>
            </a:pPr>
            <a:r>
              <a:rPr lang="de-DE" sz="7200" dirty="0" smtClean="0"/>
              <a:t>	oder</a:t>
            </a:r>
            <a:endParaRPr lang="de-DE" sz="7200" dirty="0"/>
          </a:p>
          <a:p>
            <a:pPr marL="0" indent="0">
              <a:buNone/>
            </a:pPr>
            <a:r>
              <a:rPr lang="de-DE" sz="7200" dirty="0" smtClean="0"/>
              <a:t>	0931 </a:t>
            </a:r>
            <a:r>
              <a:rPr lang="de-DE" sz="7200" dirty="0"/>
              <a:t>| 40 47 05 44</a:t>
            </a:r>
          </a:p>
          <a:p>
            <a:pPr marL="0" indent="0">
              <a:buNone/>
            </a:pPr>
            <a:r>
              <a:rPr lang="de-DE" sz="7200" dirty="0" smtClean="0"/>
              <a:t>	</a:t>
            </a:r>
            <a:r>
              <a:rPr lang="de-DE" sz="7200" dirty="0" err="1" smtClean="0"/>
              <a:t>post</a:t>
            </a:r>
            <a:r>
              <a:rPr lang="de-DE" sz="7200" dirty="0" smtClean="0"/>
              <a:t>[</a:t>
            </a:r>
            <a:r>
              <a:rPr lang="de-DE" sz="7200" dirty="0" err="1" smtClean="0"/>
              <a:t>at</a:t>
            </a:r>
            <a:r>
              <a:rPr lang="de-DE" sz="7200" dirty="0" smtClean="0"/>
              <a:t>]markus-grimm.com</a:t>
            </a:r>
          </a:p>
          <a:p>
            <a:pPr marL="0" lvl="0" indent="0" algn="r">
              <a:buNone/>
            </a:pPr>
            <a:r>
              <a:rPr lang="de-DE" sz="4400" dirty="0">
                <a:solidFill>
                  <a:prstClr val="black">
                    <a:tint val="75000"/>
                  </a:prstClr>
                </a:solidFill>
              </a:rPr>
              <a:t>Workshop am  09.11.2022 in Hammelburg von Britta Schramm </a:t>
            </a:r>
          </a:p>
          <a:p>
            <a:pPr marL="0" indent="0">
              <a:buNone/>
            </a:pPr>
            <a:endParaRPr lang="de-DE" sz="7200" dirty="0"/>
          </a:p>
          <a:p>
            <a:endParaRPr lang="de-DE" sz="7200" dirty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105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32500" lnSpcReduction="20000"/>
          </a:bodyPr>
          <a:lstStyle/>
          <a:p>
            <a:endParaRPr lang="de-DE" dirty="0"/>
          </a:p>
          <a:p>
            <a:r>
              <a:rPr lang="de-DE" sz="5000" dirty="0"/>
              <a:t>Thomas Lazarus </a:t>
            </a:r>
            <a:r>
              <a:rPr lang="de-DE" sz="5000" dirty="0" smtClean="0"/>
              <a:t>, </a:t>
            </a:r>
            <a:r>
              <a:rPr lang="de-DE" sz="5000" dirty="0"/>
              <a:t> </a:t>
            </a:r>
            <a:r>
              <a:rPr lang="de-DE" sz="5000" dirty="0" smtClean="0"/>
              <a:t>Theaterwerkstatt Würzburg</a:t>
            </a:r>
          </a:p>
          <a:p>
            <a:pPr marL="0" indent="0">
              <a:buNone/>
            </a:pPr>
            <a:r>
              <a:rPr lang="de-DE" sz="5000" dirty="0" smtClean="0"/>
              <a:t>	Anmeldung </a:t>
            </a:r>
            <a:r>
              <a:rPr lang="de-DE" sz="5000" dirty="0"/>
              <a:t>und Rückfragen</a:t>
            </a:r>
          </a:p>
          <a:p>
            <a:pPr marL="0" indent="0">
              <a:buNone/>
            </a:pPr>
            <a:r>
              <a:rPr lang="de-DE" sz="5000" dirty="0" smtClean="0">
                <a:hlinkClick r:id="rId2"/>
              </a:rPr>
              <a:t>	TLazarus@werkstattbuehne.com</a:t>
            </a:r>
            <a:endParaRPr lang="de-DE" sz="5000" dirty="0" smtClean="0"/>
          </a:p>
          <a:p>
            <a:endParaRPr lang="de-DE" sz="5000" dirty="0"/>
          </a:p>
          <a:p>
            <a:endParaRPr lang="de-DE" sz="5000" dirty="0"/>
          </a:p>
          <a:p>
            <a:endParaRPr lang="de-DE" sz="5000" dirty="0"/>
          </a:p>
          <a:p>
            <a:r>
              <a:rPr lang="de-DE" sz="5000" dirty="0"/>
              <a:t>Martina Esser-Brustmann    </a:t>
            </a:r>
          </a:p>
          <a:p>
            <a:endParaRPr lang="de-DE" sz="5000" dirty="0"/>
          </a:p>
          <a:p>
            <a:pPr marL="0" indent="0">
              <a:buNone/>
            </a:pPr>
            <a:r>
              <a:rPr lang="de-DE" sz="5000" dirty="0" smtClean="0"/>
              <a:t>	Weingartenstr</a:t>
            </a:r>
            <a:r>
              <a:rPr lang="de-DE" sz="5000" dirty="0"/>
              <a:t>. 43  </a:t>
            </a:r>
          </a:p>
          <a:p>
            <a:pPr marL="0" indent="0">
              <a:buNone/>
            </a:pPr>
            <a:r>
              <a:rPr lang="de-DE" sz="5000" dirty="0" smtClean="0"/>
              <a:t>	97072 </a:t>
            </a:r>
            <a:r>
              <a:rPr lang="de-DE" sz="5000" dirty="0"/>
              <a:t>Würzburg</a:t>
            </a:r>
          </a:p>
          <a:p>
            <a:pPr marL="0" indent="0">
              <a:buNone/>
            </a:pPr>
            <a:r>
              <a:rPr lang="de-DE" sz="5000" dirty="0" smtClean="0"/>
              <a:t>	Tel</a:t>
            </a:r>
            <a:r>
              <a:rPr lang="de-DE" sz="5000" dirty="0"/>
              <a:t>. 0931-9916561</a:t>
            </a:r>
          </a:p>
          <a:p>
            <a:endParaRPr lang="de-DE" sz="5000" dirty="0"/>
          </a:p>
          <a:p>
            <a:endParaRPr lang="de-DE" sz="5000" dirty="0"/>
          </a:p>
          <a:p>
            <a:pPr marL="0" indent="0">
              <a:buNone/>
            </a:pPr>
            <a:r>
              <a:rPr lang="de-DE" sz="7400" b="1" dirty="0" smtClean="0"/>
              <a:t>      IMPROTHEATERAUFFÜHRUNGEN </a:t>
            </a:r>
            <a:r>
              <a:rPr lang="de-DE" sz="7400" b="1" dirty="0"/>
              <a:t>IN WÜRZBURG</a:t>
            </a:r>
          </a:p>
          <a:p>
            <a:endParaRPr lang="de-DE" sz="5000" dirty="0"/>
          </a:p>
          <a:p>
            <a:pPr marL="0" indent="0">
              <a:buNone/>
            </a:pPr>
            <a:r>
              <a:rPr lang="de-DE" sz="5000" dirty="0" smtClean="0"/>
              <a:t>	Würzburger </a:t>
            </a:r>
            <a:r>
              <a:rPr lang="de-DE" sz="5000" dirty="0" err="1"/>
              <a:t>Improtheatergruppe</a:t>
            </a:r>
            <a:r>
              <a:rPr lang="de-DE" sz="5000" dirty="0"/>
              <a:t> "Beutelboxer"</a:t>
            </a:r>
          </a:p>
          <a:p>
            <a:endParaRPr lang="de-DE" sz="5000" dirty="0"/>
          </a:p>
          <a:p>
            <a:pPr marL="0" indent="0">
              <a:buNone/>
            </a:pPr>
            <a:r>
              <a:rPr lang="de-DE" sz="5000" dirty="0" smtClean="0"/>
              <a:t>	Termine </a:t>
            </a:r>
            <a:r>
              <a:rPr lang="de-DE" sz="5000" dirty="0"/>
              <a:t>siehe unter</a:t>
            </a:r>
          </a:p>
          <a:p>
            <a:pPr marL="0" indent="0">
              <a:buNone/>
            </a:pPr>
            <a:r>
              <a:rPr lang="de-DE" sz="5000" dirty="0" smtClean="0"/>
              <a:t>	</a:t>
            </a:r>
            <a:r>
              <a:rPr lang="de-DE" sz="5000" dirty="0" smtClean="0">
                <a:hlinkClick r:id="rId3"/>
              </a:rPr>
              <a:t>http</a:t>
            </a:r>
            <a:r>
              <a:rPr lang="de-DE" sz="5000" dirty="0">
                <a:hlinkClick r:id="rId3"/>
              </a:rPr>
              <a:t>://</a:t>
            </a:r>
            <a:r>
              <a:rPr lang="de-DE" sz="5000" dirty="0" smtClean="0">
                <a:hlinkClick r:id="rId3"/>
              </a:rPr>
              <a:t>www.beutelboxer.de</a:t>
            </a:r>
            <a:endParaRPr lang="de-DE" sz="5000" dirty="0" smtClean="0"/>
          </a:p>
          <a:p>
            <a:pPr marL="0" indent="0">
              <a:buNone/>
            </a:pPr>
            <a:endParaRPr lang="de-DE" sz="5000" dirty="0"/>
          </a:p>
          <a:p>
            <a:endParaRPr lang="de-DE" sz="5000" dirty="0"/>
          </a:p>
          <a:p>
            <a:pPr marL="0" lvl="0" indent="0" algn="r">
              <a:buNone/>
            </a:pPr>
            <a:r>
              <a:rPr lang="de-DE" sz="3400" dirty="0">
                <a:solidFill>
                  <a:prstClr val="black">
                    <a:tint val="75000"/>
                  </a:prstClr>
                </a:solidFill>
              </a:rPr>
              <a:t>Workshop am  09.11.2022 in Hammelburg von Britta Schramm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665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Aufwärmspiele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b="1" dirty="0" err="1" smtClean="0"/>
              <a:t>Kennenlernspiele</a:t>
            </a:r>
            <a:endParaRPr lang="de-DE" b="1" dirty="0" smtClean="0"/>
          </a:p>
          <a:p>
            <a:pPr marL="0" indent="0">
              <a:buNone/>
            </a:pPr>
            <a:r>
              <a:rPr lang="de-DE" dirty="0" smtClean="0"/>
              <a:t>    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- Klatschkreis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- Klatschkreis mit </a:t>
            </a:r>
            <a:r>
              <a:rPr lang="de-DE" dirty="0" err="1" smtClean="0"/>
              <a:t>ha,he,hi</a:t>
            </a:r>
            <a:r>
              <a:rPr lang="de-DE" dirty="0" smtClean="0"/>
              <a:t>…(Stimmmodulation)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   - Namen der Teilnehmer</a:t>
            </a:r>
          </a:p>
          <a:p>
            <a:pPr marL="0" indent="0">
              <a:buNone/>
            </a:pPr>
            <a:r>
              <a:rPr lang="de-DE" dirty="0" smtClean="0"/>
              <a:t>   </a:t>
            </a:r>
            <a:r>
              <a:rPr lang="de-DE" dirty="0"/>
              <a:t>- Name und Geste, alle </a:t>
            </a:r>
            <a:r>
              <a:rPr lang="de-DE" dirty="0" err="1"/>
              <a:t>wdh</a:t>
            </a:r>
            <a:r>
              <a:rPr lang="de-DE" dirty="0"/>
              <a:t>.</a:t>
            </a:r>
          </a:p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</a:t>
            </a:r>
            <a:r>
              <a:rPr lang="de-DE" dirty="0"/>
              <a:t>- Ich bin, ich </a:t>
            </a:r>
            <a:r>
              <a:rPr lang="de-DE" dirty="0" smtClean="0"/>
              <a:t>liebe </a:t>
            </a:r>
          </a:p>
          <a:p>
            <a:pPr marL="0" lvl="0" indent="0" algn="ctr">
              <a:buNone/>
            </a:pPr>
            <a:endParaRPr lang="de-DE" sz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endParaRPr lang="de-DE" sz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endParaRPr lang="de-DE" sz="12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ctr">
              <a:buNone/>
            </a:pPr>
            <a:endParaRPr lang="de-DE" sz="12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r">
              <a:buNone/>
            </a:pPr>
            <a:r>
              <a:rPr lang="de-DE" sz="1200" dirty="0" smtClean="0">
                <a:solidFill>
                  <a:prstClr val="black">
                    <a:tint val="75000"/>
                  </a:prstClr>
                </a:solidFill>
              </a:rPr>
              <a:t>Workshop </a:t>
            </a:r>
            <a:r>
              <a:rPr lang="de-DE" sz="1200" dirty="0">
                <a:solidFill>
                  <a:prstClr val="black">
                    <a:tint val="75000"/>
                  </a:prstClr>
                </a:solidFill>
              </a:rPr>
              <a:t>am  09.11.2022 in Hammelburg von Britta Schramm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1944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Erkunden des Raums</a:t>
            </a:r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sz="2800" dirty="0" smtClean="0"/>
              <a:t>    - Laufen durch den Raum, so viele wie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  möglich begrüßen mit Namen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- Schlange mit Hut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- einer führt an den Schultern den „Blinden“ (Tuch)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- Spiel Elefanten, Mäuse, Katzen</a:t>
            </a:r>
          </a:p>
          <a:p>
            <a:pPr marL="0" indent="0">
              <a:buNone/>
            </a:pPr>
            <a:r>
              <a:rPr lang="de-DE" sz="2800" dirty="0"/>
              <a:t> </a:t>
            </a:r>
            <a:r>
              <a:rPr lang="de-DE" sz="2800" dirty="0" smtClean="0"/>
              <a:t>   - jeder findet sich mit einem Partner zusammen, der   </a:t>
            </a:r>
          </a:p>
          <a:p>
            <a:pPr marL="0" indent="0">
              <a:buNone/>
            </a:pPr>
            <a:r>
              <a:rPr lang="de-DE" sz="2800" dirty="0" smtClean="0"/>
              <a:t>      die gleiche Redensart hat, sprechen sich kurz ab, 2   </a:t>
            </a:r>
          </a:p>
          <a:p>
            <a:pPr marL="0" indent="0">
              <a:buNone/>
            </a:pPr>
            <a:r>
              <a:rPr lang="de-DE" sz="2800" dirty="0" smtClean="0"/>
              <a:t>      Gruppen, Partner treffen sich in der  </a:t>
            </a:r>
          </a:p>
          <a:p>
            <a:pPr marL="0" indent="0">
              <a:buNone/>
            </a:pPr>
            <a:r>
              <a:rPr lang="de-DE" sz="2800" dirty="0" smtClean="0"/>
              <a:t>      </a:t>
            </a:r>
            <a:r>
              <a:rPr lang="de-DE" sz="2800" dirty="0" err="1" smtClean="0"/>
              <a:t>Diagonalenmitte</a:t>
            </a:r>
            <a:r>
              <a:rPr lang="de-DE" sz="2800" dirty="0" smtClean="0"/>
              <a:t>, halten kurz inne, spielen vor</a:t>
            </a:r>
          </a:p>
          <a:p>
            <a:pPr marL="0" lvl="0" indent="0" algn="r">
              <a:buNone/>
            </a:pPr>
            <a:r>
              <a:rPr lang="de-DE" sz="2800" dirty="0"/>
              <a:t> </a:t>
            </a:r>
            <a:r>
              <a:rPr lang="de-DE" sz="2800" dirty="0" smtClean="0"/>
              <a:t>  </a:t>
            </a:r>
            <a:endParaRPr lang="de-DE" sz="2800" dirty="0" smtClean="0"/>
          </a:p>
          <a:p>
            <a:pPr marL="0" lvl="0" indent="0" algn="r">
              <a:buNone/>
            </a:pPr>
            <a:endParaRPr lang="de-DE" sz="2800" dirty="0"/>
          </a:p>
          <a:p>
            <a:pPr marL="0" lvl="0" indent="0" algn="r">
              <a:buNone/>
            </a:pPr>
            <a:r>
              <a:rPr lang="de-DE" sz="2800" dirty="0" smtClean="0"/>
              <a:t> </a:t>
            </a:r>
            <a:r>
              <a:rPr lang="de-DE" sz="1200" dirty="0">
                <a:solidFill>
                  <a:prstClr val="black">
                    <a:tint val="75000"/>
                  </a:prstClr>
                </a:solidFill>
              </a:rPr>
              <a:t>Workshop am  09.11.2022 in Hammelburg von Britta Schramm </a:t>
            </a:r>
          </a:p>
          <a:p>
            <a:pPr marL="0" indent="0">
              <a:buNone/>
            </a:pP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255900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/>
              <a:t>Fantasie / Emotionen / Stimme</a:t>
            </a:r>
          </a:p>
          <a:p>
            <a:pPr marL="0" indent="0">
              <a:buNone/>
            </a:pPr>
            <a:r>
              <a:rPr lang="de-DE" dirty="0" smtClean="0"/>
              <a:t>   -  </a:t>
            </a:r>
            <a:r>
              <a:rPr lang="de-DE" sz="2400" dirty="0" smtClean="0"/>
              <a:t>Alle laufen durch den Raum, immer nur einer                           </a:t>
            </a:r>
          </a:p>
          <a:p>
            <a:pPr marL="0" indent="0">
              <a:buNone/>
            </a:pPr>
            <a:r>
              <a:rPr lang="de-DE" sz="2400" dirty="0"/>
              <a:t>      </a:t>
            </a:r>
            <a:r>
              <a:rPr lang="de-DE" sz="2400" dirty="0" smtClean="0"/>
              <a:t>  ruft </a:t>
            </a:r>
            <a:r>
              <a:rPr lang="de-DE" sz="2400" dirty="0"/>
              <a:t>etwas, was alle uneingeschränkt toll </a:t>
            </a:r>
            <a:r>
              <a:rPr lang="de-DE" sz="2400" dirty="0" smtClean="0"/>
              <a:t>finden und schrei-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en: </a:t>
            </a:r>
            <a:r>
              <a:rPr lang="de-DE" sz="2400" dirty="0" err="1" smtClean="0"/>
              <a:t>Auja</a:t>
            </a:r>
            <a:r>
              <a:rPr lang="de-DE" sz="2400" dirty="0" smtClean="0"/>
              <a:t>!!!   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-  Gerüchteküche : einer erzählt seinem Kreisnachbarn von     </a:t>
            </a:r>
          </a:p>
          <a:p>
            <a:pPr marL="0" indent="0">
              <a:buNone/>
            </a:pPr>
            <a:r>
              <a:rPr lang="de-DE" sz="2400" dirty="0"/>
              <a:t>         einem harmlosen </a:t>
            </a:r>
            <a:r>
              <a:rPr lang="de-DE" sz="2400" dirty="0" smtClean="0"/>
              <a:t>Erlebnis</a:t>
            </a:r>
            <a:r>
              <a:rPr lang="de-DE" sz="2400" dirty="0"/>
              <a:t>, das wird </a:t>
            </a:r>
            <a:r>
              <a:rPr lang="de-DE" sz="2400" dirty="0" smtClean="0"/>
              <a:t>immer </a:t>
            </a:r>
            <a:r>
              <a:rPr lang="de-DE" sz="2400" dirty="0"/>
              <a:t>mehr </a:t>
            </a:r>
            <a:r>
              <a:rPr lang="de-DE" sz="2400" dirty="0" smtClean="0"/>
              <a:t> </a:t>
            </a:r>
          </a:p>
          <a:p>
            <a:pPr marL="0" indent="0">
              <a:buNone/>
            </a:pPr>
            <a:r>
              <a:rPr lang="de-DE" sz="2400" dirty="0"/>
              <a:t>         aufgebauscht/gesteigert</a:t>
            </a:r>
          </a:p>
          <a:p>
            <a:pPr marL="0" indent="0">
              <a:buNone/>
            </a:pPr>
            <a:r>
              <a:rPr lang="de-DE" sz="2400" dirty="0" smtClean="0"/>
              <a:t>     -  Gefühlsorgel – 4 Stühle nebeneinander, 4 Schauspieler,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5 Emotionen (Wut, Trauer, Freude, Erstaunen, Ekel)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werden </a:t>
            </a:r>
            <a:r>
              <a:rPr lang="de-DE" sz="2400" dirty="0" smtClean="0"/>
              <a:t>gesteigert/abgebaut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-   Assoziationsspiel, „wenn ich …höre, denke ich an“ , ersten  </a:t>
            </a:r>
          </a:p>
          <a:p>
            <a:pPr marL="0" indent="0">
              <a:buNone/>
            </a:pPr>
            <a:r>
              <a:rPr lang="de-DE" sz="2400" dirty="0" smtClean="0"/>
              <a:t>         Gedanken verwenden!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lvl="0" indent="0" algn="r">
              <a:buNone/>
            </a:pPr>
            <a:endParaRPr lang="de-DE" sz="11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r">
              <a:buNone/>
            </a:pPr>
            <a:endParaRPr lang="de-DE" sz="1100" dirty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r">
              <a:buNone/>
            </a:pPr>
            <a:endParaRPr lang="de-DE" sz="1100" dirty="0" smtClean="0">
              <a:solidFill>
                <a:prstClr val="black">
                  <a:tint val="75000"/>
                </a:prstClr>
              </a:solidFill>
            </a:endParaRPr>
          </a:p>
          <a:p>
            <a:pPr marL="0" lvl="0" indent="0" algn="r">
              <a:buNone/>
            </a:pPr>
            <a:r>
              <a:rPr lang="de-DE" sz="1100" dirty="0" smtClean="0">
                <a:solidFill>
                  <a:prstClr val="black">
                    <a:tint val="75000"/>
                  </a:prstClr>
                </a:solidFill>
              </a:rPr>
              <a:t>Workshop </a:t>
            </a:r>
            <a:r>
              <a:rPr lang="de-DE" sz="1100" dirty="0">
                <a:solidFill>
                  <a:prstClr val="black">
                    <a:tint val="75000"/>
                  </a:prstClr>
                </a:solidFill>
              </a:rPr>
              <a:t>am  09.11.2022 in Hammelburg von Britta Schramm 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1833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548680"/>
            <a:ext cx="8229600" cy="6192688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    Das </a:t>
            </a:r>
            <a:r>
              <a:rPr lang="de-DE" b="1" dirty="0" err="1" smtClean="0"/>
              <a:t>Dalitheaterprojekt</a:t>
            </a:r>
            <a:r>
              <a:rPr lang="de-DE" b="1" dirty="0" smtClean="0"/>
              <a:t> der AG Theater 1,2</a:t>
            </a:r>
          </a:p>
          <a:p>
            <a:pPr marL="0" indent="0">
              <a:buNone/>
            </a:pPr>
            <a:r>
              <a:rPr lang="de-DE" sz="2800" b="1" dirty="0"/>
              <a:t> </a:t>
            </a:r>
            <a:r>
              <a:rPr lang="de-DE" sz="2800" b="1" dirty="0" smtClean="0"/>
              <a:t>    - </a:t>
            </a:r>
            <a:r>
              <a:rPr lang="de-DE" sz="2800" dirty="0" smtClean="0"/>
              <a:t>Ke</a:t>
            </a:r>
            <a:r>
              <a:rPr lang="de-DE" sz="2800" dirty="0"/>
              <a:t>n</a:t>
            </a:r>
            <a:r>
              <a:rPr lang="de-DE" sz="2800" dirty="0" smtClean="0"/>
              <a:t>nenlernen von Dali</a:t>
            </a:r>
          </a:p>
          <a:p>
            <a:pPr marL="0" indent="0">
              <a:buNone/>
            </a:pPr>
            <a:r>
              <a:rPr lang="de-DE" sz="2000" dirty="0">
                <a:hlinkClick r:id="rId2"/>
              </a:rPr>
              <a:t> </a:t>
            </a:r>
            <a:r>
              <a:rPr lang="de-DE" sz="2000" dirty="0" smtClean="0">
                <a:hlinkClick r:id="rId2"/>
              </a:rPr>
              <a:t>     https</a:t>
            </a:r>
            <a:r>
              <a:rPr lang="de-DE" sz="2000" dirty="0">
                <a:hlinkClick r:id="rId2"/>
              </a:rPr>
              <a:t>://</a:t>
            </a:r>
            <a:r>
              <a:rPr lang="de-DE" sz="2000" dirty="0" smtClean="0">
                <a:hlinkClick r:id="rId2"/>
              </a:rPr>
              <a:t>klexikon.zum.de/wiki/Salvador_Dal%C3%AD</a:t>
            </a:r>
            <a:endParaRPr lang="de-DE" sz="2000" dirty="0" smtClean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 smtClean="0"/>
              <a:t>     </a:t>
            </a:r>
            <a:r>
              <a:rPr lang="de-DE" dirty="0" smtClean="0"/>
              <a:t> - </a:t>
            </a:r>
            <a:r>
              <a:rPr lang="de-DE" sz="2800" dirty="0" smtClean="0"/>
              <a:t>Gestaltungsmöglichkeiten</a:t>
            </a:r>
          </a:p>
          <a:p>
            <a:pPr marL="0" indent="0">
              <a:buNone/>
            </a:pPr>
            <a:r>
              <a:rPr lang="de-DE" dirty="0" smtClean="0"/>
              <a:t>        </a:t>
            </a:r>
            <a:r>
              <a:rPr lang="de-DE" sz="2400" dirty="0" smtClean="0"/>
              <a:t>Bartmaske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Bart schminken</a:t>
            </a:r>
          </a:p>
          <a:p>
            <a:pPr marL="0" indent="0">
              <a:buNone/>
            </a:pPr>
            <a:r>
              <a:rPr lang="de-DE" sz="2400" dirty="0"/>
              <a:t> </a:t>
            </a:r>
            <a:r>
              <a:rPr lang="de-DE" sz="2400" dirty="0" smtClean="0"/>
              <a:t>          mit Wachsmalkreide und </a:t>
            </a:r>
            <a:r>
              <a:rPr lang="de-DE" sz="2400" dirty="0" err="1" smtClean="0"/>
              <a:t>Pfeifenputzer</a:t>
            </a:r>
            <a:r>
              <a:rPr lang="de-DE" sz="2400" dirty="0" smtClean="0"/>
              <a:t> </a:t>
            </a:r>
            <a:r>
              <a:rPr lang="de-DE" sz="2400" dirty="0" err="1" smtClean="0"/>
              <a:t>Dalikopf</a:t>
            </a:r>
            <a:r>
              <a:rPr lang="de-DE" sz="2400" dirty="0" smtClean="0"/>
              <a:t>  gestalten</a:t>
            </a:r>
          </a:p>
          <a:p>
            <a:endParaRPr lang="de-D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6" descr="C:\Users\Britta\AppData\Local\Microsoft\Windows\INetCache\Content.Word\20211124_14203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483768" y="4437112"/>
            <a:ext cx="3600400" cy="2095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61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dirty="0" smtClean="0"/>
              <a:t>                        </a:t>
            </a:r>
            <a:r>
              <a:rPr lang="de-DE" b="1" dirty="0" smtClean="0"/>
              <a:t>Werkbetrachtungen</a:t>
            </a:r>
          </a:p>
          <a:p>
            <a:pPr marL="0" indent="0">
              <a:buNone/>
            </a:pPr>
            <a:endParaRPr lang="de-DE" dirty="0" smtClean="0"/>
          </a:p>
        </p:txBody>
      </p:sp>
      <p:pic>
        <p:nvPicPr>
          <p:cNvPr id="2050" name="Picture 2" descr="C:\Users\Britta\Desktop\1200px-Lobster_Telephone_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18" y="1338487"/>
            <a:ext cx="2833236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Britta\Desktop\salvador-dali-60749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8920"/>
            <a:ext cx="2128067" cy="201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Britta\Desktop\2442769_le_chat_bleu_de_dali_redimentionn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462" y="1331916"/>
            <a:ext cx="3190776" cy="523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Britt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22" y="4259706"/>
            <a:ext cx="2872631" cy="230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874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de-DE" b="1" dirty="0" smtClean="0"/>
              <a:t>          Fantasiebilder für unser </a:t>
            </a:r>
            <a:r>
              <a:rPr lang="de-DE" b="1" dirty="0" err="1" smtClean="0"/>
              <a:t>Dalitheater</a:t>
            </a:r>
            <a:endParaRPr lang="de-DE" b="1" dirty="0" smtClean="0"/>
          </a:p>
          <a:p>
            <a:endParaRPr lang="de-DE" dirty="0"/>
          </a:p>
        </p:txBody>
      </p:sp>
      <p:pic>
        <p:nvPicPr>
          <p:cNvPr id="4" name="Grafik 3" descr="C:\Users\Britta\AppData\Local\Microsoft\Windows\INetCache\Content.Word\20211124_14422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96049" y="1124744"/>
            <a:ext cx="3987919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ritta\AppData\Local\Microsoft\Windows\INetCache\Content.Word\20211124_14274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0617" y="3789040"/>
            <a:ext cx="398791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 descr="C:\Users\Britta\AppData\Local\Microsoft\Windows\INetCache\Content.Word\20211124_1443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72000" y="1628800"/>
            <a:ext cx="4392488" cy="3213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637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/>
              <a:t>          </a:t>
            </a:r>
            <a:r>
              <a:rPr lang="de-DE" b="1" dirty="0" smtClean="0"/>
              <a:t>Wir richten unser </a:t>
            </a:r>
            <a:r>
              <a:rPr lang="de-DE" b="1" dirty="0" err="1" smtClean="0"/>
              <a:t>Dalitheater</a:t>
            </a:r>
            <a:r>
              <a:rPr lang="de-DE" b="1" dirty="0" smtClean="0"/>
              <a:t> ein</a:t>
            </a:r>
            <a:endParaRPr lang="de-DE" b="1" dirty="0"/>
          </a:p>
        </p:txBody>
      </p:sp>
      <p:pic>
        <p:nvPicPr>
          <p:cNvPr id="4" name="Grafik 3" descr="C:\Users\Britta\AppData\Local\Microsoft\Windows\INetCache\Content.Word\20211027_1446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67544" y="1628800"/>
            <a:ext cx="5263044" cy="3235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rafik 4" descr="C:\Users\Britta\AppData\Local\Microsoft\Windows\INetCache\Content.Word\20211027_14352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47303" y="2261609"/>
            <a:ext cx="5076294" cy="2946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4019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Interaktive </a:t>
            </a:r>
            <a:r>
              <a:rPr lang="de-DE" dirty="0" err="1"/>
              <a:t>Dalitheaterbühne</a:t>
            </a:r>
            <a:r>
              <a:rPr lang="de-DE" dirty="0"/>
              <a:t> im </a:t>
            </a:r>
            <a:r>
              <a:rPr lang="de-DE" dirty="0" err="1"/>
              <a:t>Arpmuseum</a:t>
            </a:r>
            <a:r>
              <a:rPr lang="de-DE" dirty="0"/>
              <a:t> Rolandseck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38" y="1600200"/>
            <a:ext cx="8052924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06482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421</Words>
  <Application>Microsoft Office PowerPoint</Application>
  <PresentationFormat>Bildschirmpräsentation (4:3)</PresentationFormat>
  <Paragraphs>133</Paragraphs>
  <Slides>16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</vt:lpstr>
      <vt:lpstr>Bewegungstheater</vt:lpstr>
      <vt:lpstr>Aufwärmspiele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Interaktive Dalitheaterbühne im Arpmuseum Rolandseck</vt:lpstr>
      <vt:lpstr>PowerPoint-Präsentation</vt:lpstr>
      <vt:lpstr>PowerPoint-Präsentation</vt:lpstr>
      <vt:lpstr>PowerPoint-Präsentation</vt:lpstr>
      <vt:lpstr>Bilder für ein szenisches Spiel</vt:lpstr>
      <vt:lpstr>PowerPoint-Präsentation</vt:lpstr>
      <vt:lpstr>Literatur/workshops/Aufführungen</vt:lpstr>
      <vt:lpstr>PowerPoint-Präsentation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Bewegungstheater</dc:title>
  <dc:creator>Customer</dc:creator>
  <cp:lastModifiedBy>Customer</cp:lastModifiedBy>
  <cp:revision>48</cp:revision>
  <cp:lastPrinted>2022-06-30T17:04:58Z</cp:lastPrinted>
  <dcterms:created xsi:type="dcterms:W3CDTF">2022-06-27T18:26:33Z</dcterms:created>
  <dcterms:modified xsi:type="dcterms:W3CDTF">2022-11-03T10:47:07Z</dcterms:modified>
</cp:coreProperties>
</file>